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heme/theme2.xml" ContentType="application/vnd.openxmlformats-officedocument.them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tags/tag1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3"/>
  </p:notesMasterIdLst>
  <p:sldIdLst>
    <p:sldId id="2147483642" r:id="rId5"/>
    <p:sldId id="2147483644" r:id="rId6"/>
    <p:sldId id="2147483645" r:id="rId7"/>
    <p:sldId id="2147483646" r:id="rId8"/>
    <p:sldId id="267" r:id="rId9"/>
    <p:sldId id="264" r:id="rId10"/>
    <p:sldId id="2147483647" r:id="rId11"/>
    <p:sldId id="256" r:id="rId12"/>
    <p:sldId id="258" r:id="rId13"/>
    <p:sldId id="257" r:id="rId14"/>
    <p:sldId id="265" r:id="rId15"/>
    <p:sldId id="259" r:id="rId16"/>
    <p:sldId id="268" r:id="rId17"/>
    <p:sldId id="260" r:id="rId18"/>
    <p:sldId id="261" r:id="rId19"/>
    <p:sldId id="262" r:id="rId20"/>
    <p:sldId id="263" r:id="rId21"/>
    <p:sldId id="266"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ugust 14th 2026" id="{45B82A34-BB51-497B-80F6-7E0063D2E874}">
          <p14:sldIdLst>
            <p14:sldId id="2147483642"/>
            <p14:sldId id="2147483644"/>
            <p14:sldId id="2147483645"/>
            <p14:sldId id="2147483646"/>
            <p14:sldId id="267"/>
            <p14:sldId id="264"/>
            <p14:sldId id="2147483647"/>
            <p14:sldId id="256"/>
            <p14:sldId id="258"/>
            <p14:sldId id="257"/>
            <p14:sldId id="265"/>
            <p14:sldId id="259"/>
            <p14:sldId id="268"/>
            <p14:sldId id="260"/>
            <p14:sldId id="261"/>
            <p14:sldId id="262"/>
            <p14:sldId id="263"/>
            <p14:sldId id="26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036910-D21C-0562-8BED-02E73FC9B2C8}" name="Brooks, Kayla" initials="" userId="S::Kayla.Brooks@mbakerintl.com::26ab05dc-4c32-4328-b17d-5bfb25d2e66a" providerId="AD"/>
  <p188:author id="{4F9B5F67-4ABD-E8B1-35E7-82B9CA484800}" name="Brooks, Kayla" initials="BK" userId="S::kayla.brooks@mbakerintl.com::26ab05dc-4c32-4328-b17d-5bfb25d2e66a" providerId="AD"/>
  <p188:author id="{58EED075-DAB3-1645-0850-694A4F991DD8}" name="Benjamin Lee" initials="BL" userId="S::blee@indelible-solutions.com::35db0192-1732-459e-bfe4-3f8f3b6597b2" providerId="AD"/>
  <p188:author id="{B1AA1C7B-242F-F87D-1FEE-E8F0E9CADE7B}" name="Crow, Elizabeth" initials="EC" userId="S::Elizabeth.Crow@mbakerintl.com::ea4773e1-b3f7-46e8-bb8c-c9d5a4f60293" providerId="AD"/>
  <p188:author id="{83DA7185-F04B-C04B-4EE3-797B42C60DEE}" name="Mailloux, Christine" initials="" userId="S::Christine.Mailloux@mbakerintl.com::7da0464f-8602-4414-801b-1f5367d24693" providerId="AD"/>
  <p188:author id="{0793FEA0-D5F5-8BA6-1747-B8DFAA517741}" name="Heck, Jonathan" initials="" userId="S::Jonathan.Heck@mbakerintl.com::b8849086-7ae9-4750-aede-235f44e69bd7" providerId="AD"/>
  <p188:author id="{B95C5ACF-3D9B-3AD2-D7EC-09E5CBFC0151}" name="Mailloux, Christine" initials="MC" userId="Mailloux, Christine" providerId="None"/>
  <p188:author id="{AF0D67CF-33D4-AD49-2AF8-250B406F6F52}" name="Taylor, Christopher" initials="" userId="S::Christopher.Taylor@mbakerintl.com::63d04aaa-53b0-45d9-962a-ed566c49692c" providerId="AD"/>
  <p188:author id="{45CA9FFA-21AC-9CB5-0F97-0949E3B41F15}" name="Lance, Janelle" initials="JL" userId="S::Janelle.Lance@mbakerintl.com::7002cf04-8a74-44d2-9341-5c0218a419b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6381"/>
    <a:srgbClr val="134B61"/>
    <a:srgbClr val="E0EBF8"/>
    <a:srgbClr val="133156"/>
    <a:srgbClr val="84ADD8"/>
    <a:srgbClr val="DAE6F3"/>
    <a:srgbClr val="E1F4FB"/>
    <a:srgbClr val="8292A6"/>
    <a:srgbClr val="F5F5F5"/>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1D93E7-67AC-4D8B-A193-D087BF6D7B5B}" v="571" dt="2026-08-13T21:30:10.274"/>
    <p1510:client id="{4B00EB1D-1C23-4BEC-B999-3B25E6130130}" v="516" dt="2026-08-13T19:37:06.051"/>
    <p1510:client id="{8070CE59-B3D6-4729-A461-82C2B83557A8}" v="1" vWet="3" dt="2026-08-13T18:54:05.994"/>
    <p1510:client id="{AFC037F4-EDB8-8413-A043-58E7B46558AA}" v="10" dt="2026-08-14T03:43:23.830"/>
    <p1510:client id="{CD410E83-E94A-4DEE-9338-4F914F2C4CD9}" v="13" dt="2026-08-14T12:34:18.1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5#1">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2436DD-9FF3-4A4F-98D0-67F4B06578B5}" type="doc">
      <dgm:prSet loTypeId="urn:microsoft.com/office/officeart/2016/7/layout/VerticalDownArrowProcess" loCatId="process" qsTypeId="urn:microsoft.com/office/officeart/2005/8/quickstyle/simple1#1" qsCatId="simple" csTypeId="urn:microsoft.com/office/officeart/2005/8/colors/accent1_5#1" csCatId="accent1" phldr="1"/>
      <dgm:spPr/>
      <dgm:t>
        <a:bodyPr/>
        <a:lstStyle/>
        <a:p>
          <a:endParaRPr lang="en-US"/>
        </a:p>
      </dgm:t>
    </dgm:pt>
    <dgm:pt modelId="{FDD69482-00DA-4C7D-82FB-A63CABACF860}">
      <dgm:prSet/>
      <dgm:spPr/>
      <dgm:t>
        <a:bodyPr/>
        <a:lstStyle/>
        <a:p>
          <a:r>
            <a:rPr lang="en-US"/>
            <a:t>1</a:t>
          </a:r>
        </a:p>
      </dgm:t>
    </dgm:pt>
    <dgm:pt modelId="{FD1C4535-2FC1-4D14-82D3-37AF0E8414B0}" type="parTrans" cxnId="{1442079F-EE70-4C90-9DE0-B90F37DCFF05}">
      <dgm:prSet/>
      <dgm:spPr/>
      <dgm:t>
        <a:bodyPr/>
        <a:lstStyle/>
        <a:p>
          <a:endParaRPr lang="en-US"/>
        </a:p>
      </dgm:t>
    </dgm:pt>
    <dgm:pt modelId="{7EB5834A-27A2-41C1-AEEA-3B0717037FE9}" type="sibTrans" cxnId="{1442079F-EE70-4C90-9DE0-B90F37DCFF05}">
      <dgm:prSet/>
      <dgm:spPr/>
      <dgm:t>
        <a:bodyPr/>
        <a:lstStyle/>
        <a:p>
          <a:endParaRPr lang="en-US"/>
        </a:p>
      </dgm:t>
    </dgm:pt>
    <dgm:pt modelId="{2CE5D993-3AE3-4FF2-91F9-25D536B38DCD}">
      <dgm:prSet/>
      <dgm:spPr/>
      <dgm:t>
        <a:bodyPr/>
        <a:lstStyle/>
        <a:p>
          <a:r>
            <a:rPr lang="en-US"/>
            <a:t>2</a:t>
          </a:r>
        </a:p>
      </dgm:t>
    </dgm:pt>
    <dgm:pt modelId="{DD5E6F63-4409-41BD-9787-DCEC2203E83B}" type="parTrans" cxnId="{BD75EAAE-C781-4CDF-9B07-396318B0E796}">
      <dgm:prSet/>
      <dgm:spPr/>
      <dgm:t>
        <a:bodyPr/>
        <a:lstStyle/>
        <a:p>
          <a:endParaRPr lang="en-US"/>
        </a:p>
      </dgm:t>
    </dgm:pt>
    <dgm:pt modelId="{6F696060-E6CF-41C4-935B-3E4EC6B90E72}" type="sibTrans" cxnId="{BD75EAAE-C781-4CDF-9B07-396318B0E796}">
      <dgm:prSet/>
      <dgm:spPr/>
      <dgm:t>
        <a:bodyPr/>
        <a:lstStyle/>
        <a:p>
          <a:endParaRPr lang="en-US"/>
        </a:p>
      </dgm:t>
    </dgm:pt>
    <dgm:pt modelId="{EAB86E2F-A2CF-4EC3-BD1F-AC5F826EB8D5}">
      <dgm:prSet/>
      <dgm:spPr/>
      <dgm:t>
        <a:bodyPr/>
        <a:lstStyle/>
        <a:p>
          <a:r>
            <a:rPr lang="en-US"/>
            <a:t>3</a:t>
          </a:r>
        </a:p>
      </dgm:t>
    </dgm:pt>
    <dgm:pt modelId="{C9079108-EFF0-48FC-9826-E29BF5FD6249}" type="parTrans" cxnId="{D5ACA6A4-FAFC-471E-A70C-DACD16D29460}">
      <dgm:prSet/>
      <dgm:spPr/>
      <dgm:t>
        <a:bodyPr/>
        <a:lstStyle/>
        <a:p>
          <a:endParaRPr lang="en-US"/>
        </a:p>
      </dgm:t>
    </dgm:pt>
    <dgm:pt modelId="{0EE458B6-3514-4004-89F6-D33181ACC08D}" type="sibTrans" cxnId="{D5ACA6A4-FAFC-471E-A70C-DACD16D29460}">
      <dgm:prSet/>
      <dgm:spPr/>
      <dgm:t>
        <a:bodyPr/>
        <a:lstStyle/>
        <a:p>
          <a:endParaRPr lang="en-US"/>
        </a:p>
      </dgm:t>
    </dgm:pt>
    <dgm:pt modelId="{5BF88975-2228-46F9-BE64-AFFDFC792EF8}">
      <dgm:prSet/>
      <dgm:spPr/>
      <dgm:t>
        <a:bodyPr/>
        <a:lstStyle/>
        <a:p>
          <a:r>
            <a:rPr lang="en-US"/>
            <a:t>4</a:t>
          </a:r>
        </a:p>
      </dgm:t>
    </dgm:pt>
    <dgm:pt modelId="{CE25F60D-8839-4E9F-B133-19DBFE16152D}" type="parTrans" cxnId="{9C3846D6-7A01-4CC9-A960-0246B60D5501}">
      <dgm:prSet/>
      <dgm:spPr/>
      <dgm:t>
        <a:bodyPr/>
        <a:lstStyle/>
        <a:p>
          <a:endParaRPr lang="en-US"/>
        </a:p>
      </dgm:t>
    </dgm:pt>
    <dgm:pt modelId="{91B0FAC2-C1B2-4E12-9C53-FEC8BFC8B6E6}" type="sibTrans" cxnId="{9C3846D6-7A01-4CC9-A960-0246B60D5501}">
      <dgm:prSet/>
      <dgm:spPr/>
      <dgm:t>
        <a:bodyPr/>
        <a:lstStyle/>
        <a:p>
          <a:endParaRPr lang="en-US"/>
        </a:p>
      </dgm:t>
    </dgm:pt>
    <dgm:pt modelId="{64F72E4D-45E8-4B15-891A-CB44EB666947}">
      <dgm:prSet custT="1"/>
      <dgm:spPr/>
      <dgm:t>
        <a:bodyPr/>
        <a:lstStyle/>
        <a:p>
          <a:r>
            <a:rPr lang="en-US" sz="1550">
              <a:latin typeface="Aptos" panose="020B0004020202020204" pitchFamily="34" charset="0"/>
            </a:rPr>
            <a:t>IOB is conducting a supplemental competitive selection process* allowing the remaining eligible locations to be awarded and included in Idaho’s final BEAD proposal. </a:t>
          </a:r>
        </a:p>
      </dgm:t>
    </dgm:pt>
    <dgm:pt modelId="{93412525-F3C1-4C37-9587-70488449CE7A}" type="parTrans" cxnId="{2A2D42FD-F721-423A-9A51-65C20F57587B}">
      <dgm:prSet/>
      <dgm:spPr/>
      <dgm:t>
        <a:bodyPr/>
        <a:lstStyle/>
        <a:p>
          <a:endParaRPr lang="en-US"/>
        </a:p>
      </dgm:t>
    </dgm:pt>
    <dgm:pt modelId="{6878BFEB-48D6-4257-9AFB-A38E890C5686}" type="sibTrans" cxnId="{2A2D42FD-F721-423A-9A51-65C20F57587B}">
      <dgm:prSet/>
      <dgm:spPr/>
      <dgm:t>
        <a:bodyPr/>
        <a:lstStyle/>
        <a:p>
          <a:endParaRPr lang="en-US"/>
        </a:p>
      </dgm:t>
    </dgm:pt>
    <dgm:pt modelId="{0FB56586-0490-44D1-8E8B-AB013EC6A82B}">
      <dgm:prSet custT="1"/>
      <dgm:spPr/>
      <dgm:t>
        <a:bodyPr/>
        <a:lstStyle/>
        <a:p>
          <a:r>
            <a:rPr lang="en-US" sz="1600">
              <a:latin typeface="Aptos" panose="020B0004020202020204" pitchFamily="34" charset="0"/>
            </a:rPr>
            <a:t>Idaho remains committed to universal broadband coverage.</a:t>
          </a:r>
        </a:p>
      </dgm:t>
    </dgm:pt>
    <dgm:pt modelId="{92E514D7-87BD-493D-A300-DA30282BB9E6}" type="parTrans" cxnId="{B7D833DD-755A-459C-80B4-0774C209CA95}">
      <dgm:prSet/>
      <dgm:spPr/>
      <dgm:t>
        <a:bodyPr/>
        <a:lstStyle/>
        <a:p>
          <a:endParaRPr lang="en-US"/>
        </a:p>
      </dgm:t>
    </dgm:pt>
    <dgm:pt modelId="{644978DF-0350-4F53-BD80-FD82F8BEB66D}" type="sibTrans" cxnId="{B7D833DD-755A-459C-80B4-0774C209CA95}">
      <dgm:prSet/>
      <dgm:spPr/>
      <dgm:t>
        <a:bodyPr/>
        <a:lstStyle/>
        <a:p>
          <a:endParaRPr lang="en-US"/>
        </a:p>
      </dgm:t>
    </dgm:pt>
    <dgm:pt modelId="{45AE25C3-BFFB-4EEE-AE64-AA002CED0297}">
      <dgm:prSet custT="1"/>
      <dgm:spPr/>
      <dgm:t>
        <a:bodyPr/>
        <a:lstStyle/>
        <a:p>
          <a:r>
            <a:rPr lang="en-US" sz="1600">
              <a:latin typeface="Aptos" panose="020B0004020202020204" pitchFamily="34" charset="0"/>
            </a:rPr>
            <a:t>Previously awarded projects experienced partial or complete withdrawals.</a:t>
          </a:r>
        </a:p>
      </dgm:t>
    </dgm:pt>
    <dgm:pt modelId="{080144EC-0DDA-41B5-86D9-D775111ADE6D}" type="parTrans" cxnId="{ED448FA9-EB70-4D3A-AF2F-8819B19E5F3B}">
      <dgm:prSet/>
      <dgm:spPr/>
      <dgm:t>
        <a:bodyPr/>
        <a:lstStyle/>
        <a:p>
          <a:endParaRPr lang="en-US"/>
        </a:p>
      </dgm:t>
    </dgm:pt>
    <dgm:pt modelId="{080BDDEC-1915-4827-AC06-B018015A59EA}" type="sibTrans" cxnId="{ED448FA9-EB70-4D3A-AF2F-8819B19E5F3B}">
      <dgm:prSet/>
      <dgm:spPr/>
      <dgm:t>
        <a:bodyPr/>
        <a:lstStyle/>
        <a:p>
          <a:endParaRPr lang="en-US"/>
        </a:p>
      </dgm:t>
    </dgm:pt>
    <dgm:pt modelId="{1EA973C0-7036-4C1C-A336-2F7BEFA05DF5}">
      <dgm:prSet custT="1"/>
      <dgm:spPr/>
      <dgm:t>
        <a:bodyPr/>
        <a:lstStyle/>
        <a:p>
          <a:r>
            <a:rPr lang="en-US" sz="1600">
              <a:latin typeface="Aptos" panose="020B0004020202020204" pitchFamily="34" charset="0"/>
            </a:rPr>
            <a:t>Certain eligible locations are now available for rebidding.</a:t>
          </a:r>
        </a:p>
      </dgm:t>
    </dgm:pt>
    <dgm:pt modelId="{94BB67EE-5063-4D34-83E3-95811DFE5A5E}" type="parTrans" cxnId="{C507EF6B-7D35-4528-A2C6-124AD30B5F6C}">
      <dgm:prSet/>
      <dgm:spPr/>
      <dgm:t>
        <a:bodyPr/>
        <a:lstStyle/>
        <a:p>
          <a:endParaRPr lang="en-US"/>
        </a:p>
      </dgm:t>
    </dgm:pt>
    <dgm:pt modelId="{CDF01E0F-B0A3-4F25-A7B4-15FBF28FAF6E}" type="sibTrans" cxnId="{C507EF6B-7D35-4528-A2C6-124AD30B5F6C}">
      <dgm:prSet/>
      <dgm:spPr/>
      <dgm:t>
        <a:bodyPr/>
        <a:lstStyle/>
        <a:p>
          <a:endParaRPr lang="en-US"/>
        </a:p>
      </dgm:t>
    </dgm:pt>
    <dgm:pt modelId="{FB123816-6B95-4720-94FD-4EB2FE02D376}" type="pres">
      <dgm:prSet presAssocID="{D72436DD-9FF3-4A4F-98D0-67F4B06578B5}" presName="Name0" presStyleCnt="0">
        <dgm:presLayoutVars>
          <dgm:dir/>
          <dgm:animLvl val="lvl"/>
          <dgm:resizeHandles val="exact"/>
        </dgm:presLayoutVars>
      </dgm:prSet>
      <dgm:spPr/>
    </dgm:pt>
    <dgm:pt modelId="{61ABABD3-6D79-4324-B3EE-1073A6D7A972}" type="pres">
      <dgm:prSet presAssocID="{5BF88975-2228-46F9-BE64-AFFDFC792EF8}" presName="boxAndChildren" presStyleCnt="0"/>
      <dgm:spPr/>
    </dgm:pt>
    <dgm:pt modelId="{1D39D63B-F0F2-46DD-9D97-97F56449A200}" type="pres">
      <dgm:prSet presAssocID="{5BF88975-2228-46F9-BE64-AFFDFC792EF8}" presName="parentTextBox" presStyleLbl="alignNode1" presStyleIdx="0" presStyleCnt="4"/>
      <dgm:spPr/>
    </dgm:pt>
    <dgm:pt modelId="{5D2B8299-E7EC-4A1F-8A63-D3007A514DBE}" type="pres">
      <dgm:prSet presAssocID="{5BF88975-2228-46F9-BE64-AFFDFC792EF8}" presName="descendantBox" presStyleLbl="bgAccFollowNode1" presStyleIdx="0" presStyleCnt="4"/>
      <dgm:spPr/>
    </dgm:pt>
    <dgm:pt modelId="{4FB50381-4F91-4248-98E0-958D8D6464A1}" type="pres">
      <dgm:prSet presAssocID="{0EE458B6-3514-4004-89F6-D33181ACC08D}" presName="sp" presStyleCnt="0"/>
      <dgm:spPr/>
    </dgm:pt>
    <dgm:pt modelId="{C56D6CCE-D646-415E-83B9-DBFCF1B6DE4F}" type="pres">
      <dgm:prSet presAssocID="{EAB86E2F-A2CF-4EC3-BD1F-AC5F826EB8D5}" presName="arrowAndChildren" presStyleCnt="0"/>
      <dgm:spPr/>
    </dgm:pt>
    <dgm:pt modelId="{162B0410-6A43-42F3-B855-E1AA159E2B8D}" type="pres">
      <dgm:prSet presAssocID="{EAB86E2F-A2CF-4EC3-BD1F-AC5F826EB8D5}" presName="parentTextArrow" presStyleLbl="node1" presStyleIdx="0" presStyleCnt="0"/>
      <dgm:spPr/>
    </dgm:pt>
    <dgm:pt modelId="{6A39CD9A-1CB5-4BC7-8161-1C9EC705EB1E}" type="pres">
      <dgm:prSet presAssocID="{EAB86E2F-A2CF-4EC3-BD1F-AC5F826EB8D5}" presName="arrow" presStyleLbl="alignNode1" presStyleIdx="1" presStyleCnt="4"/>
      <dgm:spPr/>
    </dgm:pt>
    <dgm:pt modelId="{E902966F-E08F-4235-B249-F335E071FCB1}" type="pres">
      <dgm:prSet presAssocID="{EAB86E2F-A2CF-4EC3-BD1F-AC5F826EB8D5}" presName="descendantArrow" presStyleLbl="bgAccFollowNode1" presStyleIdx="1" presStyleCnt="4"/>
      <dgm:spPr/>
    </dgm:pt>
    <dgm:pt modelId="{2A233124-BCF5-4E2F-8942-D68B32FE472E}" type="pres">
      <dgm:prSet presAssocID="{6F696060-E6CF-41C4-935B-3E4EC6B90E72}" presName="sp" presStyleCnt="0"/>
      <dgm:spPr/>
    </dgm:pt>
    <dgm:pt modelId="{4357D2CD-9D6B-4ADA-952F-98A849983F13}" type="pres">
      <dgm:prSet presAssocID="{2CE5D993-3AE3-4FF2-91F9-25D536B38DCD}" presName="arrowAndChildren" presStyleCnt="0"/>
      <dgm:spPr/>
    </dgm:pt>
    <dgm:pt modelId="{9F4FCE28-817D-4800-9E0C-8439B0121077}" type="pres">
      <dgm:prSet presAssocID="{2CE5D993-3AE3-4FF2-91F9-25D536B38DCD}" presName="parentTextArrow" presStyleLbl="node1" presStyleIdx="0" presStyleCnt="0"/>
      <dgm:spPr/>
    </dgm:pt>
    <dgm:pt modelId="{8A0C4378-3956-4291-9CED-A77C35FE338F}" type="pres">
      <dgm:prSet presAssocID="{2CE5D993-3AE3-4FF2-91F9-25D536B38DCD}" presName="arrow" presStyleLbl="alignNode1" presStyleIdx="2" presStyleCnt="4"/>
      <dgm:spPr/>
    </dgm:pt>
    <dgm:pt modelId="{FA5D3817-532D-4637-B6E4-AB66EC6420A5}" type="pres">
      <dgm:prSet presAssocID="{2CE5D993-3AE3-4FF2-91F9-25D536B38DCD}" presName="descendantArrow" presStyleLbl="bgAccFollowNode1" presStyleIdx="2" presStyleCnt="4"/>
      <dgm:spPr/>
    </dgm:pt>
    <dgm:pt modelId="{3B8BE495-F3B3-4BD8-9417-935D8E5F45F3}" type="pres">
      <dgm:prSet presAssocID="{7EB5834A-27A2-41C1-AEEA-3B0717037FE9}" presName="sp" presStyleCnt="0"/>
      <dgm:spPr/>
    </dgm:pt>
    <dgm:pt modelId="{64C99A85-FFEC-4902-865E-0DCAA4C7C565}" type="pres">
      <dgm:prSet presAssocID="{FDD69482-00DA-4C7D-82FB-A63CABACF860}" presName="arrowAndChildren" presStyleCnt="0"/>
      <dgm:spPr/>
    </dgm:pt>
    <dgm:pt modelId="{FEC40389-63ED-4AD7-ACFE-980B84204E1D}" type="pres">
      <dgm:prSet presAssocID="{FDD69482-00DA-4C7D-82FB-A63CABACF860}" presName="parentTextArrow" presStyleLbl="node1" presStyleIdx="0" presStyleCnt="0"/>
      <dgm:spPr/>
    </dgm:pt>
    <dgm:pt modelId="{D82CCB11-017A-437C-AD8A-BBBC7E403EB0}" type="pres">
      <dgm:prSet presAssocID="{FDD69482-00DA-4C7D-82FB-A63CABACF860}" presName="arrow" presStyleLbl="alignNode1" presStyleIdx="3" presStyleCnt="4"/>
      <dgm:spPr/>
    </dgm:pt>
    <dgm:pt modelId="{B700CBEB-5D70-43E0-B597-7D7F5C1A1838}" type="pres">
      <dgm:prSet presAssocID="{FDD69482-00DA-4C7D-82FB-A63CABACF860}" presName="descendantArrow" presStyleLbl="bgAccFollowNode1" presStyleIdx="3" presStyleCnt="4"/>
      <dgm:spPr/>
    </dgm:pt>
  </dgm:ptLst>
  <dgm:cxnLst>
    <dgm:cxn modelId="{1B874D0D-4FA3-40D3-B170-52A6BB24A4E7}" type="presOf" srcId="{EAB86E2F-A2CF-4EC3-BD1F-AC5F826EB8D5}" destId="{162B0410-6A43-42F3-B855-E1AA159E2B8D}" srcOrd="0" destOrd="0" presId="urn:microsoft.com/office/officeart/2016/7/layout/VerticalDownArrowProcess"/>
    <dgm:cxn modelId="{648AA93D-93AB-46BB-BC3E-F081C1E09F18}" type="presOf" srcId="{D72436DD-9FF3-4A4F-98D0-67F4B06578B5}" destId="{FB123816-6B95-4720-94FD-4EB2FE02D376}" srcOrd="0" destOrd="0" presId="urn:microsoft.com/office/officeart/2016/7/layout/VerticalDownArrowProcess"/>
    <dgm:cxn modelId="{494BFF46-093C-45CD-8A9C-96C3458B8591}" type="presOf" srcId="{FDD69482-00DA-4C7D-82FB-A63CABACF860}" destId="{D82CCB11-017A-437C-AD8A-BBBC7E403EB0}" srcOrd="1" destOrd="0" presId="urn:microsoft.com/office/officeart/2016/7/layout/VerticalDownArrowProcess"/>
    <dgm:cxn modelId="{C507EF6B-7D35-4528-A2C6-124AD30B5F6C}" srcId="{EAB86E2F-A2CF-4EC3-BD1F-AC5F826EB8D5}" destId="{1EA973C0-7036-4C1C-A336-2F7BEFA05DF5}" srcOrd="0" destOrd="0" parTransId="{94BB67EE-5063-4D34-83E3-95811DFE5A5E}" sibTransId="{CDF01E0F-B0A3-4F25-A7B4-15FBF28FAF6E}"/>
    <dgm:cxn modelId="{74E4816C-0BA4-420F-9CDA-6B9D6C2027CA}" type="presOf" srcId="{FDD69482-00DA-4C7D-82FB-A63CABACF860}" destId="{FEC40389-63ED-4AD7-ACFE-980B84204E1D}" srcOrd="0" destOrd="0" presId="urn:microsoft.com/office/officeart/2016/7/layout/VerticalDownArrowProcess"/>
    <dgm:cxn modelId="{F6410F4E-A279-4E88-8761-526E58E67337}" type="presOf" srcId="{1EA973C0-7036-4C1C-A336-2F7BEFA05DF5}" destId="{E902966F-E08F-4235-B249-F335E071FCB1}" srcOrd="0" destOrd="0" presId="urn:microsoft.com/office/officeart/2016/7/layout/VerticalDownArrowProcess"/>
    <dgm:cxn modelId="{BE06C288-E3B4-48EE-A37C-9310ABB1D91A}" type="presOf" srcId="{EAB86E2F-A2CF-4EC3-BD1F-AC5F826EB8D5}" destId="{6A39CD9A-1CB5-4BC7-8161-1C9EC705EB1E}" srcOrd="1" destOrd="0" presId="urn:microsoft.com/office/officeart/2016/7/layout/VerticalDownArrowProcess"/>
    <dgm:cxn modelId="{AC5EED8B-8228-4E5B-BCF1-AA803621E2F3}" type="presOf" srcId="{5BF88975-2228-46F9-BE64-AFFDFC792EF8}" destId="{1D39D63B-F0F2-46DD-9D97-97F56449A200}" srcOrd="0" destOrd="0" presId="urn:microsoft.com/office/officeart/2016/7/layout/VerticalDownArrowProcess"/>
    <dgm:cxn modelId="{6187B08F-059B-4EC7-9F93-A616D0C1DDED}" type="presOf" srcId="{2CE5D993-3AE3-4FF2-91F9-25D536B38DCD}" destId="{8A0C4378-3956-4291-9CED-A77C35FE338F}" srcOrd="1" destOrd="0" presId="urn:microsoft.com/office/officeart/2016/7/layout/VerticalDownArrowProcess"/>
    <dgm:cxn modelId="{1442079F-EE70-4C90-9DE0-B90F37DCFF05}" srcId="{D72436DD-9FF3-4A4F-98D0-67F4B06578B5}" destId="{FDD69482-00DA-4C7D-82FB-A63CABACF860}" srcOrd="0" destOrd="0" parTransId="{FD1C4535-2FC1-4D14-82D3-37AF0E8414B0}" sibTransId="{7EB5834A-27A2-41C1-AEEA-3B0717037FE9}"/>
    <dgm:cxn modelId="{E61D87A0-2D11-4398-A2F6-4290F4AF91E4}" type="presOf" srcId="{64F72E4D-45E8-4B15-891A-CB44EB666947}" destId="{5D2B8299-E7EC-4A1F-8A63-D3007A514DBE}" srcOrd="0" destOrd="0" presId="urn:microsoft.com/office/officeart/2016/7/layout/VerticalDownArrowProcess"/>
    <dgm:cxn modelId="{D5ACA6A4-FAFC-471E-A70C-DACD16D29460}" srcId="{D72436DD-9FF3-4A4F-98D0-67F4B06578B5}" destId="{EAB86E2F-A2CF-4EC3-BD1F-AC5F826EB8D5}" srcOrd="2" destOrd="0" parTransId="{C9079108-EFF0-48FC-9826-E29BF5FD6249}" sibTransId="{0EE458B6-3514-4004-89F6-D33181ACC08D}"/>
    <dgm:cxn modelId="{ED448FA9-EB70-4D3A-AF2F-8819B19E5F3B}" srcId="{2CE5D993-3AE3-4FF2-91F9-25D536B38DCD}" destId="{45AE25C3-BFFB-4EEE-AE64-AA002CED0297}" srcOrd="0" destOrd="0" parTransId="{080144EC-0DDA-41B5-86D9-D775111ADE6D}" sibTransId="{080BDDEC-1915-4827-AC06-B018015A59EA}"/>
    <dgm:cxn modelId="{BD75EAAE-C781-4CDF-9B07-396318B0E796}" srcId="{D72436DD-9FF3-4A4F-98D0-67F4B06578B5}" destId="{2CE5D993-3AE3-4FF2-91F9-25D536B38DCD}" srcOrd="1" destOrd="0" parTransId="{DD5E6F63-4409-41BD-9787-DCEC2203E83B}" sibTransId="{6F696060-E6CF-41C4-935B-3E4EC6B90E72}"/>
    <dgm:cxn modelId="{124740BA-20D1-459F-B43E-821827038DD7}" type="presOf" srcId="{2CE5D993-3AE3-4FF2-91F9-25D536B38DCD}" destId="{9F4FCE28-817D-4800-9E0C-8439B0121077}" srcOrd="0" destOrd="0" presId="urn:microsoft.com/office/officeart/2016/7/layout/VerticalDownArrowProcess"/>
    <dgm:cxn modelId="{679998C1-FDFA-4437-B53B-28BF353D1D95}" type="presOf" srcId="{0FB56586-0490-44D1-8E8B-AB013EC6A82B}" destId="{B700CBEB-5D70-43E0-B597-7D7F5C1A1838}" srcOrd="0" destOrd="0" presId="urn:microsoft.com/office/officeart/2016/7/layout/VerticalDownArrowProcess"/>
    <dgm:cxn modelId="{9C3846D6-7A01-4CC9-A960-0246B60D5501}" srcId="{D72436DD-9FF3-4A4F-98D0-67F4B06578B5}" destId="{5BF88975-2228-46F9-BE64-AFFDFC792EF8}" srcOrd="3" destOrd="0" parTransId="{CE25F60D-8839-4E9F-B133-19DBFE16152D}" sibTransId="{91B0FAC2-C1B2-4E12-9C53-FEC8BFC8B6E6}"/>
    <dgm:cxn modelId="{B7D833DD-755A-459C-80B4-0774C209CA95}" srcId="{FDD69482-00DA-4C7D-82FB-A63CABACF860}" destId="{0FB56586-0490-44D1-8E8B-AB013EC6A82B}" srcOrd="0" destOrd="0" parTransId="{92E514D7-87BD-493D-A300-DA30282BB9E6}" sibTransId="{644978DF-0350-4F53-BD80-FD82F8BEB66D}"/>
    <dgm:cxn modelId="{6D807CF9-E91A-4E12-82A3-4B0F9677454F}" type="presOf" srcId="{45AE25C3-BFFB-4EEE-AE64-AA002CED0297}" destId="{FA5D3817-532D-4637-B6E4-AB66EC6420A5}" srcOrd="0" destOrd="0" presId="urn:microsoft.com/office/officeart/2016/7/layout/VerticalDownArrowProcess"/>
    <dgm:cxn modelId="{2A2D42FD-F721-423A-9A51-65C20F57587B}" srcId="{5BF88975-2228-46F9-BE64-AFFDFC792EF8}" destId="{64F72E4D-45E8-4B15-891A-CB44EB666947}" srcOrd="0" destOrd="0" parTransId="{93412525-F3C1-4C37-9587-70488449CE7A}" sibTransId="{6878BFEB-48D6-4257-9AFB-A38E890C5686}"/>
    <dgm:cxn modelId="{7C9F0296-EF33-4A8C-AEBF-80EBEEC5A8AA}" type="presParOf" srcId="{FB123816-6B95-4720-94FD-4EB2FE02D376}" destId="{61ABABD3-6D79-4324-B3EE-1073A6D7A972}" srcOrd="0" destOrd="0" presId="urn:microsoft.com/office/officeart/2016/7/layout/VerticalDownArrowProcess"/>
    <dgm:cxn modelId="{C3DBC06D-794F-47F1-B1D4-3665490730EC}" type="presParOf" srcId="{61ABABD3-6D79-4324-B3EE-1073A6D7A972}" destId="{1D39D63B-F0F2-46DD-9D97-97F56449A200}" srcOrd="0" destOrd="0" presId="urn:microsoft.com/office/officeart/2016/7/layout/VerticalDownArrowProcess"/>
    <dgm:cxn modelId="{1BCBD398-44C3-4FC0-8BB7-C545FF374451}" type="presParOf" srcId="{61ABABD3-6D79-4324-B3EE-1073A6D7A972}" destId="{5D2B8299-E7EC-4A1F-8A63-D3007A514DBE}" srcOrd="1" destOrd="0" presId="urn:microsoft.com/office/officeart/2016/7/layout/VerticalDownArrowProcess"/>
    <dgm:cxn modelId="{DAB27D50-7FCB-462E-9D40-81DDDA753D14}" type="presParOf" srcId="{FB123816-6B95-4720-94FD-4EB2FE02D376}" destId="{4FB50381-4F91-4248-98E0-958D8D6464A1}" srcOrd="1" destOrd="0" presId="urn:microsoft.com/office/officeart/2016/7/layout/VerticalDownArrowProcess"/>
    <dgm:cxn modelId="{E76298F7-F3C8-4588-9A43-357D51F0FFEF}" type="presParOf" srcId="{FB123816-6B95-4720-94FD-4EB2FE02D376}" destId="{C56D6CCE-D646-415E-83B9-DBFCF1B6DE4F}" srcOrd="2" destOrd="0" presId="urn:microsoft.com/office/officeart/2016/7/layout/VerticalDownArrowProcess"/>
    <dgm:cxn modelId="{1880AB14-C284-4930-80E0-3ECF840CE9F8}" type="presParOf" srcId="{C56D6CCE-D646-415E-83B9-DBFCF1B6DE4F}" destId="{162B0410-6A43-42F3-B855-E1AA159E2B8D}" srcOrd="0" destOrd="0" presId="urn:microsoft.com/office/officeart/2016/7/layout/VerticalDownArrowProcess"/>
    <dgm:cxn modelId="{395859CB-CBA3-4604-8313-62FB1206BFEA}" type="presParOf" srcId="{C56D6CCE-D646-415E-83B9-DBFCF1B6DE4F}" destId="{6A39CD9A-1CB5-4BC7-8161-1C9EC705EB1E}" srcOrd="1" destOrd="0" presId="urn:microsoft.com/office/officeart/2016/7/layout/VerticalDownArrowProcess"/>
    <dgm:cxn modelId="{5B3528CE-E666-48EE-9A11-9ABABFB73809}" type="presParOf" srcId="{C56D6CCE-D646-415E-83B9-DBFCF1B6DE4F}" destId="{E902966F-E08F-4235-B249-F335E071FCB1}" srcOrd="2" destOrd="0" presId="urn:microsoft.com/office/officeart/2016/7/layout/VerticalDownArrowProcess"/>
    <dgm:cxn modelId="{1856DD54-68E0-4071-9514-DF6284B69E02}" type="presParOf" srcId="{FB123816-6B95-4720-94FD-4EB2FE02D376}" destId="{2A233124-BCF5-4E2F-8942-D68B32FE472E}" srcOrd="3" destOrd="0" presId="urn:microsoft.com/office/officeart/2016/7/layout/VerticalDownArrowProcess"/>
    <dgm:cxn modelId="{F7BCF740-82BD-466A-B990-6BE7010B87D2}" type="presParOf" srcId="{FB123816-6B95-4720-94FD-4EB2FE02D376}" destId="{4357D2CD-9D6B-4ADA-952F-98A849983F13}" srcOrd="4" destOrd="0" presId="urn:microsoft.com/office/officeart/2016/7/layout/VerticalDownArrowProcess"/>
    <dgm:cxn modelId="{F74863DC-32F7-43A1-8265-494B05713E4F}" type="presParOf" srcId="{4357D2CD-9D6B-4ADA-952F-98A849983F13}" destId="{9F4FCE28-817D-4800-9E0C-8439B0121077}" srcOrd="0" destOrd="0" presId="urn:microsoft.com/office/officeart/2016/7/layout/VerticalDownArrowProcess"/>
    <dgm:cxn modelId="{753C70B3-501E-403C-A1FF-74E128568D85}" type="presParOf" srcId="{4357D2CD-9D6B-4ADA-952F-98A849983F13}" destId="{8A0C4378-3956-4291-9CED-A77C35FE338F}" srcOrd="1" destOrd="0" presId="urn:microsoft.com/office/officeart/2016/7/layout/VerticalDownArrowProcess"/>
    <dgm:cxn modelId="{9F152696-F3AA-4FAC-8DB6-BD1DE6E8FDF2}" type="presParOf" srcId="{4357D2CD-9D6B-4ADA-952F-98A849983F13}" destId="{FA5D3817-532D-4637-B6E4-AB66EC6420A5}" srcOrd="2" destOrd="0" presId="urn:microsoft.com/office/officeart/2016/7/layout/VerticalDownArrowProcess"/>
    <dgm:cxn modelId="{826AAF4D-55EB-4CA5-9436-5C8497F7BB70}" type="presParOf" srcId="{FB123816-6B95-4720-94FD-4EB2FE02D376}" destId="{3B8BE495-F3B3-4BD8-9417-935D8E5F45F3}" srcOrd="5" destOrd="0" presId="urn:microsoft.com/office/officeart/2016/7/layout/VerticalDownArrowProcess"/>
    <dgm:cxn modelId="{AD885CB9-0F58-406E-8D53-9CBD6A69EC90}" type="presParOf" srcId="{FB123816-6B95-4720-94FD-4EB2FE02D376}" destId="{64C99A85-FFEC-4902-865E-0DCAA4C7C565}" srcOrd="6" destOrd="0" presId="urn:microsoft.com/office/officeart/2016/7/layout/VerticalDownArrowProcess"/>
    <dgm:cxn modelId="{E775D1B7-8D83-4723-B4CF-5C48ADD0C66E}" type="presParOf" srcId="{64C99A85-FFEC-4902-865E-0DCAA4C7C565}" destId="{FEC40389-63ED-4AD7-ACFE-980B84204E1D}" srcOrd="0" destOrd="0" presId="urn:microsoft.com/office/officeart/2016/7/layout/VerticalDownArrowProcess"/>
    <dgm:cxn modelId="{33DE986E-B777-4836-BA46-5620B983910E}" type="presParOf" srcId="{64C99A85-FFEC-4902-865E-0DCAA4C7C565}" destId="{D82CCB11-017A-437C-AD8A-BBBC7E403EB0}" srcOrd="1" destOrd="0" presId="urn:microsoft.com/office/officeart/2016/7/layout/VerticalDownArrowProcess"/>
    <dgm:cxn modelId="{38B2521E-7C89-4361-8D07-E5DBB8647CED}" type="presParOf" srcId="{64C99A85-FFEC-4902-865E-0DCAA4C7C565}" destId="{B700CBEB-5D70-43E0-B597-7D7F5C1A1838}"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5E67EA-BF0A-4981-A97C-60F6926FCBE5}" type="doc">
      <dgm:prSet loTypeId="urn:microsoft.com/office/officeart/2005/8/layout/vList6" loCatId="list" qsTypeId="urn:microsoft.com/office/officeart/2005/8/quickstyle/simple1#2" qsCatId="simple" csTypeId="urn:microsoft.com/office/officeart/2005/8/colors/accent1_2#2" csCatId="accent1" phldr="1"/>
      <dgm:spPr/>
      <dgm:t>
        <a:bodyPr/>
        <a:lstStyle/>
        <a:p>
          <a:endParaRPr lang="en-US"/>
        </a:p>
      </dgm:t>
    </dgm:pt>
    <dgm:pt modelId="{6C5D28CF-3305-4162-BFE0-AFCE3566C144}">
      <dgm:prSet phldrT="[Text]" phldr="0"/>
      <dgm:spPr>
        <a:solidFill>
          <a:schemeClr val="accent3"/>
        </a:solidFill>
      </dgm:spPr>
      <dgm:t>
        <a:bodyPr/>
        <a:lstStyle/>
        <a:p>
          <a:r>
            <a:rPr lang="en-US"/>
            <a:t>Option 1</a:t>
          </a:r>
        </a:p>
      </dgm:t>
    </dgm:pt>
    <dgm:pt modelId="{B6677D2C-6BB1-4649-8845-4AF67401E7FA}" type="parTrans" cxnId="{6516461D-4651-45AC-9605-6EBC91F8A5F8}">
      <dgm:prSet/>
      <dgm:spPr/>
      <dgm:t>
        <a:bodyPr/>
        <a:lstStyle/>
        <a:p>
          <a:endParaRPr lang="en-US"/>
        </a:p>
      </dgm:t>
    </dgm:pt>
    <dgm:pt modelId="{CE768552-B086-4AEF-BE0D-2FCEACF4D0CD}" type="sibTrans" cxnId="{6516461D-4651-45AC-9605-6EBC91F8A5F8}">
      <dgm:prSet/>
      <dgm:spPr/>
      <dgm:t>
        <a:bodyPr/>
        <a:lstStyle/>
        <a:p>
          <a:endParaRPr lang="en-US"/>
        </a:p>
      </dgm:t>
    </dgm:pt>
    <dgm:pt modelId="{55363CBD-FB34-4799-AAD6-DD5F99EF9A87}">
      <dgm:prSet phldrT="[Text]" phldr="0" custT="1"/>
      <dgm:spPr/>
      <dgm:t>
        <a:bodyPr anchor="ctr"/>
        <a:lstStyle/>
        <a:p>
          <a:pPr marL="231775" indent="0" algn="l">
            <a:spcBef>
              <a:spcPts val="600"/>
            </a:spcBef>
            <a:spcAft>
              <a:spcPts val="0"/>
            </a:spcAft>
            <a:buNone/>
          </a:pPr>
          <a:r>
            <a:rPr lang="en-US" sz="2100"/>
            <a:t>Expand Existing BEAD Project</a:t>
          </a:r>
          <a:endParaRPr lang="en-US" sz="800"/>
        </a:p>
      </dgm:t>
    </dgm:pt>
    <dgm:pt modelId="{475B828D-CAFD-4201-B2FD-0C84E5DB3FF6}" type="parTrans" cxnId="{F62A6520-05F5-478A-84AE-EDE281622091}">
      <dgm:prSet/>
      <dgm:spPr/>
      <dgm:t>
        <a:bodyPr/>
        <a:lstStyle/>
        <a:p>
          <a:endParaRPr lang="en-US"/>
        </a:p>
      </dgm:t>
    </dgm:pt>
    <dgm:pt modelId="{A9760640-0881-4A40-BA06-E2DC1A032CAD}" type="sibTrans" cxnId="{F62A6520-05F5-478A-84AE-EDE281622091}">
      <dgm:prSet/>
      <dgm:spPr/>
      <dgm:t>
        <a:bodyPr/>
        <a:lstStyle/>
        <a:p>
          <a:endParaRPr lang="en-US"/>
        </a:p>
      </dgm:t>
    </dgm:pt>
    <dgm:pt modelId="{EEDD5B58-682A-4E2B-86AE-0BBA379E1A36}">
      <dgm:prSet phldrT="[Text]" phldr="0"/>
      <dgm:spPr>
        <a:solidFill>
          <a:schemeClr val="accent2"/>
        </a:solidFill>
      </dgm:spPr>
      <dgm:t>
        <a:bodyPr/>
        <a:lstStyle/>
        <a:p>
          <a:r>
            <a:rPr lang="en-US"/>
            <a:t>Option 2</a:t>
          </a:r>
        </a:p>
      </dgm:t>
    </dgm:pt>
    <dgm:pt modelId="{94F8942A-5090-425A-A21F-8EEB6F2698A3}" type="parTrans" cxnId="{F7592564-7135-446F-A0C6-C6C8799A988E}">
      <dgm:prSet/>
      <dgm:spPr/>
      <dgm:t>
        <a:bodyPr/>
        <a:lstStyle/>
        <a:p>
          <a:endParaRPr lang="en-US"/>
        </a:p>
      </dgm:t>
    </dgm:pt>
    <dgm:pt modelId="{1B556ACF-20DE-4287-A56A-F0082F186549}" type="sibTrans" cxnId="{F7592564-7135-446F-A0C6-C6C8799A988E}">
      <dgm:prSet/>
      <dgm:spPr/>
      <dgm:t>
        <a:bodyPr/>
        <a:lstStyle/>
        <a:p>
          <a:endParaRPr lang="en-US"/>
        </a:p>
      </dgm:t>
    </dgm:pt>
    <dgm:pt modelId="{AB0C91C2-B56C-4D60-87A7-BDD3F3D0C005}">
      <dgm:prSet phldrT="[Text]" phldr="0" custT="1"/>
      <dgm:spPr/>
      <dgm:t>
        <a:bodyPr anchor="ctr"/>
        <a:lstStyle/>
        <a:p>
          <a:pPr marL="173038" indent="0">
            <a:buNone/>
          </a:pPr>
          <a:r>
            <a:rPr lang="en-US" sz="2100"/>
            <a:t>Create New Standalone Project</a:t>
          </a:r>
          <a:endParaRPr lang="en-US" sz="1000"/>
        </a:p>
      </dgm:t>
    </dgm:pt>
    <dgm:pt modelId="{6F46FF7C-6113-4C80-AE33-DFC41A46513E}" type="parTrans" cxnId="{7B6EF394-E1B2-4426-AD2C-53678837EDA3}">
      <dgm:prSet/>
      <dgm:spPr/>
      <dgm:t>
        <a:bodyPr/>
        <a:lstStyle/>
        <a:p>
          <a:endParaRPr lang="en-US"/>
        </a:p>
      </dgm:t>
    </dgm:pt>
    <dgm:pt modelId="{93D60EE4-8BFD-4601-934C-F5342EDBC662}" type="sibTrans" cxnId="{7B6EF394-E1B2-4426-AD2C-53678837EDA3}">
      <dgm:prSet/>
      <dgm:spPr/>
      <dgm:t>
        <a:bodyPr/>
        <a:lstStyle/>
        <a:p>
          <a:endParaRPr lang="en-US"/>
        </a:p>
      </dgm:t>
    </dgm:pt>
    <dgm:pt modelId="{9CEA5B98-C447-43ED-BEB4-BE5EEF0E0F2E}" type="pres">
      <dgm:prSet presAssocID="{9D5E67EA-BF0A-4981-A97C-60F6926FCBE5}" presName="Name0" presStyleCnt="0">
        <dgm:presLayoutVars>
          <dgm:dir/>
          <dgm:animLvl val="lvl"/>
          <dgm:resizeHandles/>
        </dgm:presLayoutVars>
      </dgm:prSet>
      <dgm:spPr/>
    </dgm:pt>
    <dgm:pt modelId="{66AFF3B7-2434-4D22-A8DE-3D489BDAECBC}" type="pres">
      <dgm:prSet presAssocID="{6C5D28CF-3305-4162-BFE0-AFCE3566C144}" presName="linNode" presStyleCnt="0"/>
      <dgm:spPr/>
    </dgm:pt>
    <dgm:pt modelId="{903F29E8-8146-4089-A57C-4DD9ECB96375}" type="pres">
      <dgm:prSet presAssocID="{6C5D28CF-3305-4162-BFE0-AFCE3566C144}" presName="parentShp" presStyleLbl="node1" presStyleIdx="0" presStyleCnt="2">
        <dgm:presLayoutVars>
          <dgm:bulletEnabled val="1"/>
        </dgm:presLayoutVars>
      </dgm:prSet>
      <dgm:spPr/>
    </dgm:pt>
    <dgm:pt modelId="{785328D1-86F6-466F-B186-3690BA5FB0E7}" type="pres">
      <dgm:prSet presAssocID="{6C5D28CF-3305-4162-BFE0-AFCE3566C144}" presName="childShp" presStyleLbl="bgAccFollowNode1" presStyleIdx="0" presStyleCnt="2">
        <dgm:presLayoutVars>
          <dgm:bulletEnabled val="1"/>
        </dgm:presLayoutVars>
      </dgm:prSet>
      <dgm:spPr/>
    </dgm:pt>
    <dgm:pt modelId="{1A4B8FCA-4421-4A85-A05B-DF4E4C2DC1EE}" type="pres">
      <dgm:prSet presAssocID="{CE768552-B086-4AEF-BE0D-2FCEACF4D0CD}" presName="spacing" presStyleCnt="0"/>
      <dgm:spPr/>
    </dgm:pt>
    <dgm:pt modelId="{F65BC451-1915-4851-8265-B171D46BD096}" type="pres">
      <dgm:prSet presAssocID="{EEDD5B58-682A-4E2B-86AE-0BBA379E1A36}" presName="linNode" presStyleCnt="0"/>
      <dgm:spPr/>
    </dgm:pt>
    <dgm:pt modelId="{28128303-285D-4FBC-B4A3-F034BF9CBCC3}" type="pres">
      <dgm:prSet presAssocID="{EEDD5B58-682A-4E2B-86AE-0BBA379E1A36}" presName="parentShp" presStyleLbl="node1" presStyleIdx="1" presStyleCnt="2">
        <dgm:presLayoutVars>
          <dgm:bulletEnabled val="1"/>
        </dgm:presLayoutVars>
      </dgm:prSet>
      <dgm:spPr/>
    </dgm:pt>
    <dgm:pt modelId="{2C98AC7E-DB1D-4561-B1DF-12242C9AEF4F}" type="pres">
      <dgm:prSet presAssocID="{EEDD5B58-682A-4E2B-86AE-0BBA379E1A36}" presName="childShp" presStyleLbl="bgAccFollowNode1" presStyleIdx="1" presStyleCnt="2">
        <dgm:presLayoutVars>
          <dgm:bulletEnabled val="1"/>
        </dgm:presLayoutVars>
      </dgm:prSet>
      <dgm:spPr/>
    </dgm:pt>
  </dgm:ptLst>
  <dgm:cxnLst>
    <dgm:cxn modelId="{2BA0FB1C-CFE8-4AE8-ACBE-34EF61273E0C}" type="presOf" srcId="{EEDD5B58-682A-4E2B-86AE-0BBA379E1A36}" destId="{28128303-285D-4FBC-B4A3-F034BF9CBCC3}" srcOrd="0" destOrd="0" presId="urn:microsoft.com/office/officeart/2005/8/layout/vList6"/>
    <dgm:cxn modelId="{6516461D-4651-45AC-9605-6EBC91F8A5F8}" srcId="{9D5E67EA-BF0A-4981-A97C-60F6926FCBE5}" destId="{6C5D28CF-3305-4162-BFE0-AFCE3566C144}" srcOrd="0" destOrd="0" parTransId="{B6677D2C-6BB1-4649-8845-4AF67401E7FA}" sibTransId="{CE768552-B086-4AEF-BE0D-2FCEACF4D0CD}"/>
    <dgm:cxn modelId="{F62A6520-05F5-478A-84AE-EDE281622091}" srcId="{6C5D28CF-3305-4162-BFE0-AFCE3566C144}" destId="{55363CBD-FB34-4799-AAD6-DD5F99EF9A87}" srcOrd="0" destOrd="0" parTransId="{475B828D-CAFD-4201-B2FD-0C84E5DB3FF6}" sibTransId="{A9760640-0881-4A40-BA06-E2DC1A032CAD}"/>
    <dgm:cxn modelId="{AF949E2E-7BE5-45AD-AB94-3F4FBDC74A46}" type="presOf" srcId="{55363CBD-FB34-4799-AAD6-DD5F99EF9A87}" destId="{785328D1-86F6-466F-B186-3690BA5FB0E7}" srcOrd="0" destOrd="0" presId="urn:microsoft.com/office/officeart/2005/8/layout/vList6"/>
    <dgm:cxn modelId="{357E7436-34D3-4F88-88C8-D22B14A8746F}" type="presOf" srcId="{AB0C91C2-B56C-4D60-87A7-BDD3F3D0C005}" destId="{2C98AC7E-DB1D-4561-B1DF-12242C9AEF4F}" srcOrd="0" destOrd="0" presId="urn:microsoft.com/office/officeart/2005/8/layout/vList6"/>
    <dgm:cxn modelId="{F7592564-7135-446F-A0C6-C6C8799A988E}" srcId="{9D5E67EA-BF0A-4981-A97C-60F6926FCBE5}" destId="{EEDD5B58-682A-4E2B-86AE-0BBA379E1A36}" srcOrd="1" destOrd="0" parTransId="{94F8942A-5090-425A-A21F-8EEB6F2698A3}" sibTransId="{1B556ACF-20DE-4287-A56A-F0082F186549}"/>
    <dgm:cxn modelId="{FD59638D-A56C-438D-9CEC-67B8B087A67A}" type="presOf" srcId="{9D5E67EA-BF0A-4981-A97C-60F6926FCBE5}" destId="{9CEA5B98-C447-43ED-BEB4-BE5EEF0E0F2E}" srcOrd="0" destOrd="0" presId="urn:microsoft.com/office/officeart/2005/8/layout/vList6"/>
    <dgm:cxn modelId="{6015F790-5CF2-4C1E-B71A-8BB64852D361}" type="presOf" srcId="{6C5D28CF-3305-4162-BFE0-AFCE3566C144}" destId="{903F29E8-8146-4089-A57C-4DD9ECB96375}" srcOrd="0" destOrd="0" presId="urn:microsoft.com/office/officeart/2005/8/layout/vList6"/>
    <dgm:cxn modelId="{7B6EF394-E1B2-4426-AD2C-53678837EDA3}" srcId="{EEDD5B58-682A-4E2B-86AE-0BBA379E1A36}" destId="{AB0C91C2-B56C-4D60-87A7-BDD3F3D0C005}" srcOrd="0" destOrd="0" parTransId="{6F46FF7C-6113-4C80-AE33-DFC41A46513E}" sibTransId="{93D60EE4-8BFD-4601-934C-F5342EDBC662}"/>
    <dgm:cxn modelId="{CC42380E-FEFE-45CA-9958-AEB3925512C1}" type="presParOf" srcId="{9CEA5B98-C447-43ED-BEB4-BE5EEF0E0F2E}" destId="{66AFF3B7-2434-4D22-A8DE-3D489BDAECBC}" srcOrd="0" destOrd="0" presId="urn:microsoft.com/office/officeart/2005/8/layout/vList6"/>
    <dgm:cxn modelId="{86BFFAEE-B39A-4D06-9A73-B67974BEC7DE}" type="presParOf" srcId="{66AFF3B7-2434-4D22-A8DE-3D489BDAECBC}" destId="{903F29E8-8146-4089-A57C-4DD9ECB96375}" srcOrd="0" destOrd="0" presId="urn:microsoft.com/office/officeart/2005/8/layout/vList6"/>
    <dgm:cxn modelId="{7CAD1D26-989A-4AE5-BE58-A5F01581E9D8}" type="presParOf" srcId="{66AFF3B7-2434-4D22-A8DE-3D489BDAECBC}" destId="{785328D1-86F6-466F-B186-3690BA5FB0E7}" srcOrd="1" destOrd="0" presId="urn:microsoft.com/office/officeart/2005/8/layout/vList6"/>
    <dgm:cxn modelId="{828D2622-9BB2-4615-9CE3-517067A07F90}" type="presParOf" srcId="{9CEA5B98-C447-43ED-BEB4-BE5EEF0E0F2E}" destId="{1A4B8FCA-4421-4A85-A05B-DF4E4C2DC1EE}" srcOrd="1" destOrd="0" presId="urn:microsoft.com/office/officeart/2005/8/layout/vList6"/>
    <dgm:cxn modelId="{BEE7F38E-405F-42FA-AA56-88FF15A59BCB}" type="presParOf" srcId="{9CEA5B98-C447-43ED-BEB4-BE5EEF0E0F2E}" destId="{F65BC451-1915-4851-8265-B171D46BD096}" srcOrd="2" destOrd="0" presId="urn:microsoft.com/office/officeart/2005/8/layout/vList6"/>
    <dgm:cxn modelId="{67A7D739-F88F-44CE-875B-84C6AB63E82E}" type="presParOf" srcId="{F65BC451-1915-4851-8265-B171D46BD096}" destId="{28128303-285D-4FBC-B4A3-F034BF9CBCC3}" srcOrd="0" destOrd="0" presId="urn:microsoft.com/office/officeart/2005/8/layout/vList6"/>
    <dgm:cxn modelId="{EBC439C2-EECF-4E31-B664-765821560AC9}" type="presParOf" srcId="{F65BC451-1915-4851-8265-B171D46BD096}" destId="{2C98AC7E-DB1D-4561-B1DF-12242C9AEF4F}"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39D63B-F0F2-46DD-9D97-97F56449A200}">
      <dsp:nvSpPr>
        <dsp:cNvPr id="0" name=""/>
        <dsp:cNvSpPr/>
      </dsp:nvSpPr>
      <dsp:spPr>
        <a:xfrm>
          <a:off x="0" y="3093116"/>
          <a:ext cx="2475000" cy="676698"/>
        </a:xfrm>
        <a:prstGeom prst="rect">
          <a:avLst/>
        </a:prstGeom>
        <a:solidFill>
          <a:schemeClr val="accent1">
            <a:alpha val="90000"/>
            <a:hueOff val="0"/>
            <a:satOff val="0"/>
            <a:lumOff val="0"/>
            <a:alphaOff val="0"/>
          </a:schemeClr>
        </a:solidFill>
        <a:ln w="10795"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6022" tIns="170688" rIns="176022" bIns="170688" numCol="1" spcCol="1270" anchor="ctr" anchorCtr="0">
          <a:noAutofit/>
        </a:bodyPr>
        <a:lstStyle/>
        <a:p>
          <a:pPr marL="0" lvl="0" indent="0" algn="ctr" defTabSz="1066800">
            <a:lnSpc>
              <a:spcPct val="90000"/>
            </a:lnSpc>
            <a:spcBef>
              <a:spcPct val="0"/>
            </a:spcBef>
            <a:spcAft>
              <a:spcPct val="35000"/>
            </a:spcAft>
            <a:buNone/>
          </a:pPr>
          <a:r>
            <a:rPr lang="en-US" sz="2400" kern="1200"/>
            <a:t>4</a:t>
          </a:r>
        </a:p>
      </dsp:txBody>
      <dsp:txXfrm>
        <a:off x="0" y="3093116"/>
        <a:ext cx="2475000" cy="676698"/>
      </dsp:txXfrm>
    </dsp:sp>
    <dsp:sp modelId="{5D2B8299-E7EC-4A1F-8A63-D3007A514DBE}">
      <dsp:nvSpPr>
        <dsp:cNvPr id="0" name=""/>
        <dsp:cNvSpPr/>
      </dsp:nvSpPr>
      <dsp:spPr>
        <a:xfrm>
          <a:off x="2475000" y="3093116"/>
          <a:ext cx="7425000" cy="676698"/>
        </a:xfrm>
        <a:prstGeom prst="rect">
          <a:avLst/>
        </a:prstGeom>
        <a:solidFill>
          <a:schemeClr val="accent1">
            <a:alpha val="90000"/>
            <a:tint val="4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0614" tIns="203200" rIns="150614" bIns="203200" numCol="1" spcCol="1270" anchor="ctr" anchorCtr="0">
          <a:noAutofit/>
        </a:bodyPr>
        <a:lstStyle/>
        <a:p>
          <a:pPr marL="0" lvl="0" indent="0" algn="l" defTabSz="688975">
            <a:lnSpc>
              <a:spcPct val="90000"/>
            </a:lnSpc>
            <a:spcBef>
              <a:spcPct val="0"/>
            </a:spcBef>
            <a:spcAft>
              <a:spcPct val="35000"/>
            </a:spcAft>
            <a:buNone/>
          </a:pPr>
          <a:r>
            <a:rPr lang="en-US" sz="1550" kern="1200">
              <a:latin typeface="Aptos" panose="020B0004020202020204" pitchFamily="34" charset="0"/>
            </a:rPr>
            <a:t>IOB is conducting a supplemental competitive selection process* allowing the remaining eligible locations to be awarded and included in Idaho’s final BEAD proposal. </a:t>
          </a:r>
        </a:p>
      </dsp:txBody>
      <dsp:txXfrm>
        <a:off x="2475000" y="3093116"/>
        <a:ext cx="7425000" cy="676698"/>
      </dsp:txXfrm>
    </dsp:sp>
    <dsp:sp modelId="{6A39CD9A-1CB5-4BC7-8161-1C9EC705EB1E}">
      <dsp:nvSpPr>
        <dsp:cNvPr id="0" name=""/>
        <dsp:cNvSpPr/>
      </dsp:nvSpPr>
      <dsp:spPr>
        <a:xfrm rot="10800000">
          <a:off x="0" y="2062505"/>
          <a:ext cx="2475000" cy="1040762"/>
        </a:xfrm>
        <a:prstGeom prst="upArrowCallout">
          <a:avLst>
            <a:gd name="adj1" fmla="val 5000"/>
            <a:gd name="adj2" fmla="val 10000"/>
            <a:gd name="adj3" fmla="val 15000"/>
            <a:gd name="adj4" fmla="val 64977"/>
          </a:avLst>
        </a:prstGeom>
        <a:solidFill>
          <a:schemeClr val="accent1">
            <a:alpha val="90000"/>
            <a:hueOff val="0"/>
            <a:satOff val="0"/>
            <a:lumOff val="0"/>
            <a:alphaOff val="-13333"/>
          </a:schemeClr>
        </a:solidFill>
        <a:ln w="10795" cap="flat" cmpd="sng" algn="ctr">
          <a:solidFill>
            <a:schemeClr val="accent1">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6022" tIns="170688" rIns="176022" bIns="170688" numCol="1" spcCol="1270" anchor="ctr" anchorCtr="0">
          <a:noAutofit/>
        </a:bodyPr>
        <a:lstStyle/>
        <a:p>
          <a:pPr marL="0" lvl="0" indent="0" algn="ctr" defTabSz="1066800">
            <a:lnSpc>
              <a:spcPct val="90000"/>
            </a:lnSpc>
            <a:spcBef>
              <a:spcPct val="0"/>
            </a:spcBef>
            <a:spcAft>
              <a:spcPct val="35000"/>
            </a:spcAft>
            <a:buNone/>
          </a:pPr>
          <a:r>
            <a:rPr lang="en-US" sz="2400" kern="1200"/>
            <a:t>3</a:t>
          </a:r>
        </a:p>
      </dsp:txBody>
      <dsp:txXfrm rot="-10800000">
        <a:off x="0" y="2062505"/>
        <a:ext cx="2475000" cy="676495"/>
      </dsp:txXfrm>
    </dsp:sp>
    <dsp:sp modelId="{E902966F-E08F-4235-B249-F335E071FCB1}">
      <dsp:nvSpPr>
        <dsp:cNvPr id="0" name=""/>
        <dsp:cNvSpPr/>
      </dsp:nvSpPr>
      <dsp:spPr>
        <a:xfrm>
          <a:off x="2475000" y="2062505"/>
          <a:ext cx="7425000" cy="676495"/>
        </a:xfrm>
        <a:prstGeom prst="rect">
          <a:avLst/>
        </a:prstGeom>
        <a:solidFill>
          <a:schemeClr val="accent1">
            <a:alpha val="90000"/>
            <a:tint val="4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0614" tIns="203200" rIns="150614" bIns="20320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Certain eligible locations are now available for rebidding.</a:t>
          </a:r>
        </a:p>
      </dsp:txBody>
      <dsp:txXfrm>
        <a:off x="2475000" y="2062505"/>
        <a:ext cx="7425000" cy="676495"/>
      </dsp:txXfrm>
    </dsp:sp>
    <dsp:sp modelId="{8A0C4378-3956-4291-9CED-A77C35FE338F}">
      <dsp:nvSpPr>
        <dsp:cNvPr id="0" name=""/>
        <dsp:cNvSpPr/>
      </dsp:nvSpPr>
      <dsp:spPr>
        <a:xfrm rot="10800000">
          <a:off x="0" y="1031893"/>
          <a:ext cx="2475000" cy="1040762"/>
        </a:xfrm>
        <a:prstGeom prst="upArrowCallout">
          <a:avLst>
            <a:gd name="adj1" fmla="val 5000"/>
            <a:gd name="adj2" fmla="val 10000"/>
            <a:gd name="adj3" fmla="val 15000"/>
            <a:gd name="adj4" fmla="val 64977"/>
          </a:avLst>
        </a:prstGeom>
        <a:solidFill>
          <a:schemeClr val="accent1">
            <a:alpha val="90000"/>
            <a:hueOff val="0"/>
            <a:satOff val="0"/>
            <a:lumOff val="0"/>
            <a:alphaOff val="-26667"/>
          </a:schemeClr>
        </a:solidFill>
        <a:ln w="10795" cap="flat" cmpd="sng" algn="ctr">
          <a:solidFill>
            <a:schemeClr val="accent1">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6022" tIns="170688" rIns="176022" bIns="170688" numCol="1" spcCol="1270" anchor="ctr" anchorCtr="0">
          <a:noAutofit/>
        </a:bodyPr>
        <a:lstStyle/>
        <a:p>
          <a:pPr marL="0" lvl="0" indent="0" algn="ctr" defTabSz="1066800">
            <a:lnSpc>
              <a:spcPct val="90000"/>
            </a:lnSpc>
            <a:spcBef>
              <a:spcPct val="0"/>
            </a:spcBef>
            <a:spcAft>
              <a:spcPct val="35000"/>
            </a:spcAft>
            <a:buNone/>
          </a:pPr>
          <a:r>
            <a:rPr lang="en-US" sz="2400" kern="1200"/>
            <a:t>2</a:t>
          </a:r>
        </a:p>
      </dsp:txBody>
      <dsp:txXfrm rot="-10800000">
        <a:off x="0" y="1031893"/>
        <a:ext cx="2475000" cy="676495"/>
      </dsp:txXfrm>
    </dsp:sp>
    <dsp:sp modelId="{FA5D3817-532D-4637-B6E4-AB66EC6420A5}">
      <dsp:nvSpPr>
        <dsp:cNvPr id="0" name=""/>
        <dsp:cNvSpPr/>
      </dsp:nvSpPr>
      <dsp:spPr>
        <a:xfrm>
          <a:off x="2475000" y="1031893"/>
          <a:ext cx="7425000" cy="676495"/>
        </a:xfrm>
        <a:prstGeom prst="rect">
          <a:avLst/>
        </a:prstGeom>
        <a:solidFill>
          <a:schemeClr val="accent1">
            <a:alpha val="90000"/>
            <a:tint val="4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0614" tIns="203200" rIns="150614" bIns="20320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Previously awarded projects experienced partial or complete withdrawals.</a:t>
          </a:r>
        </a:p>
      </dsp:txBody>
      <dsp:txXfrm>
        <a:off x="2475000" y="1031893"/>
        <a:ext cx="7425000" cy="676495"/>
      </dsp:txXfrm>
    </dsp:sp>
    <dsp:sp modelId="{D82CCB11-017A-437C-AD8A-BBBC7E403EB0}">
      <dsp:nvSpPr>
        <dsp:cNvPr id="0" name=""/>
        <dsp:cNvSpPr/>
      </dsp:nvSpPr>
      <dsp:spPr>
        <a:xfrm rot="10800000">
          <a:off x="0" y="1282"/>
          <a:ext cx="2475000" cy="1040762"/>
        </a:xfrm>
        <a:prstGeom prst="upArrowCallout">
          <a:avLst>
            <a:gd name="adj1" fmla="val 5000"/>
            <a:gd name="adj2" fmla="val 10000"/>
            <a:gd name="adj3" fmla="val 15000"/>
            <a:gd name="adj4" fmla="val 64977"/>
          </a:avLst>
        </a:prstGeom>
        <a:solidFill>
          <a:schemeClr val="accent1">
            <a:alpha val="90000"/>
            <a:hueOff val="0"/>
            <a:satOff val="0"/>
            <a:lumOff val="0"/>
            <a:alphaOff val="-40000"/>
          </a:schemeClr>
        </a:solidFill>
        <a:ln w="10795" cap="flat" cmpd="sng" algn="ctr">
          <a:solidFill>
            <a:schemeClr val="accent1">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6022" tIns="170688" rIns="176022" bIns="170688" numCol="1" spcCol="1270" anchor="ctr" anchorCtr="0">
          <a:noAutofit/>
        </a:bodyPr>
        <a:lstStyle/>
        <a:p>
          <a:pPr marL="0" lvl="0" indent="0" algn="ctr" defTabSz="1066800">
            <a:lnSpc>
              <a:spcPct val="90000"/>
            </a:lnSpc>
            <a:spcBef>
              <a:spcPct val="0"/>
            </a:spcBef>
            <a:spcAft>
              <a:spcPct val="35000"/>
            </a:spcAft>
            <a:buNone/>
          </a:pPr>
          <a:r>
            <a:rPr lang="en-US" sz="2400" kern="1200"/>
            <a:t>1</a:t>
          </a:r>
        </a:p>
      </dsp:txBody>
      <dsp:txXfrm rot="-10800000">
        <a:off x="0" y="1282"/>
        <a:ext cx="2475000" cy="676495"/>
      </dsp:txXfrm>
    </dsp:sp>
    <dsp:sp modelId="{B700CBEB-5D70-43E0-B597-7D7F5C1A1838}">
      <dsp:nvSpPr>
        <dsp:cNvPr id="0" name=""/>
        <dsp:cNvSpPr/>
      </dsp:nvSpPr>
      <dsp:spPr>
        <a:xfrm>
          <a:off x="2475000" y="1282"/>
          <a:ext cx="7425000" cy="676495"/>
        </a:xfrm>
        <a:prstGeom prst="rect">
          <a:avLst/>
        </a:prstGeom>
        <a:solidFill>
          <a:schemeClr val="accent1">
            <a:alpha val="90000"/>
            <a:tint val="4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0614" tIns="203200" rIns="150614" bIns="20320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Idaho remains committed to universal broadband coverage.</a:t>
          </a:r>
        </a:p>
      </dsp:txBody>
      <dsp:txXfrm>
        <a:off x="2475000" y="1282"/>
        <a:ext cx="7425000" cy="6764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328D1-86F6-466F-B186-3690BA5FB0E7}">
      <dsp:nvSpPr>
        <dsp:cNvPr id="0" name=""/>
        <dsp:cNvSpPr/>
      </dsp:nvSpPr>
      <dsp:spPr>
        <a:xfrm>
          <a:off x="1747519" y="509"/>
          <a:ext cx="2621280" cy="1988712"/>
        </a:xfrm>
        <a:prstGeom prst="rightArrow">
          <a:avLst>
            <a:gd name="adj1" fmla="val 75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31775" lvl="1" indent="0" algn="l" defTabSz="933450">
            <a:lnSpc>
              <a:spcPct val="90000"/>
            </a:lnSpc>
            <a:spcBef>
              <a:spcPts val="600"/>
            </a:spcBef>
            <a:spcAft>
              <a:spcPts val="0"/>
            </a:spcAft>
            <a:buNone/>
          </a:pPr>
          <a:r>
            <a:rPr lang="en-US" sz="2100" kern="1200"/>
            <a:t>Expand Existing BEAD Project</a:t>
          </a:r>
          <a:endParaRPr lang="en-US" sz="800" kern="1200"/>
        </a:p>
      </dsp:txBody>
      <dsp:txXfrm>
        <a:off x="1747519" y="249098"/>
        <a:ext cx="1875513" cy="1491534"/>
      </dsp:txXfrm>
    </dsp:sp>
    <dsp:sp modelId="{903F29E8-8146-4089-A57C-4DD9ECB96375}">
      <dsp:nvSpPr>
        <dsp:cNvPr id="0" name=""/>
        <dsp:cNvSpPr/>
      </dsp:nvSpPr>
      <dsp:spPr>
        <a:xfrm>
          <a:off x="0" y="509"/>
          <a:ext cx="1747520" cy="1988712"/>
        </a:xfrm>
        <a:prstGeom prst="roundRect">
          <a:avLst/>
        </a:prstGeom>
        <a:solidFill>
          <a:schemeClr val="accent3"/>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a:t>Option 1</a:t>
          </a:r>
        </a:p>
      </dsp:txBody>
      <dsp:txXfrm>
        <a:off x="85307" y="85816"/>
        <a:ext cx="1576906" cy="1818098"/>
      </dsp:txXfrm>
    </dsp:sp>
    <dsp:sp modelId="{2C98AC7E-DB1D-4561-B1DF-12242C9AEF4F}">
      <dsp:nvSpPr>
        <dsp:cNvPr id="0" name=""/>
        <dsp:cNvSpPr/>
      </dsp:nvSpPr>
      <dsp:spPr>
        <a:xfrm>
          <a:off x="1747519" y="2188093"/>
          <a:ext cx="2621280" cy="1988712"/>
        </a:xfrm>
        <a:prstGeom prst="rightArrow">
          <a:avLst>
            <a:gd name="adj1" fmla="val 75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173038" lvl="1" indent="0" algn="l" defTabSz="933450">
            <a:lnSpc>
              <a:spcPct val="90000"/>
            </a:lnSpc>
            <a:spcBef>
              <a:spcPct val="0"/>
            </a:spcBef>
            <a:spcAft>
              <a:spcPct val="15000"/>
            </a:spcAft>
            <a:buNone/>
          </a:pPr>
          <a:r>
            <a:rPr lang="en-US" sz="2100" kern="1200"/>
            <a:t>Create New Standalone Project</a:t>
          </a:r>
          <a:endParaRPr lang="en-US" sz="1000" kern="1200"/>
        </a:p>
      </dsp:txBody>
      <dsp:txXfrm>
        <a:off x="1747519" y="2436682"/>
        <a:ext cx="1875513" cy="1491534"/>
      </dsp:txXfrm>
    </dsp:sp>
    <dsp:sp modelId="{28128303-285D-4FBC-B4A3-F034BF9CBCC3}">
      <dsp:nvSpPr>
        <dsp:cNvPr id="0" name=""/>
        <dsp:cNvSpPr/>
      </dsp:nvSpPr>
      <dsp:spPr>
        <a:xfrm>
          <a:off x="0" y="2188093"/>
          <a:ext cx="1747520" cy="1988712"/>
        </a:xfrm>
        <a:prstGeom prst="roundRect">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a:t>Option 2</a:t>
          </a:r>
        </a:p>
      </dsp:txBody>
      <dsp:txXfrm>
        <a:off x="85307" y="2273400"/>
        <a:ext cx="1576906" cy="1818098"/>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4F0ACD4-9CBA-488A-BA2F-A81B5173BB46}" type="datetimeFigureOut">
              <a:rPr lang="en-US" smtClean="0"/>
              <a:t>8/14/2026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EA4E11A-E211-4ECA-9AE3-C7992A4D99AE}" type="slidenum">
              <a:rPr lang="en-US" smtClean="0"/>
              <a:t>‹#›</a:t>
            </a:fld>
            <a:endParaRPr lang="en-US"/>
          </a:p>
        </p:txBody>
      </p:sp>
    </p:spTree>
    <p:extLst>
      <p:ext uri="{BB962C8B-B14F-4D97-AF65-F5344CB8AC3E}">
        <p14:creationId xmlns:p14="http://schemas.microsoft.com/office/powerpoint/2010/main" val="1563424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7A11A-A9A0-D828-7A5E-2AF1D1F01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801B6F-7251-E1A4-367F-B5B6308CAC7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8A53740-E3DE-9866-465D-942F6DF29C61}"/>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87DC2049-1ABD-632A-C764-BCF06C554340}"/>
              </a:ext>
            </a:extLst>
          </p:cNvPr>
          <p:cNvSpPr>
            <a:spLocks noGrp="1"/>
          </p:cNvSpPr>
          <p:nvPr>
            <p:ph type="dt" idx="1"/>
          </p:nvPr>
        </p:nvSpPr>
        <p:spPr/>
        <p:txBody>
          <a:bodyPr/>
          <a:lstStyle/>
          <a:p>
            <a:pPr defTabSz="914536">
              <a:defRPr/>
            </a:pPr>
            <a:fld id="{1DF34805-1F01-4BDA-A8CA-FCEA2B4BC8D0}" type="datetime3">
              <a:rPr lang="en-US" sz="900">
                <a:solidFill>
                  <a:srgbClr val="000000"/>
                </a:solidFill>
                <a:latin typeface="Arial"/>
                <a:cs typeface="Arial" panose="020B0604020202020204" pitchFamily="34" charset="0"/>
              </a:rPr>
              <a:pPr defTabSz="914536">
                <a:defRPr/>
              </a:pPr>
              <a:t>14 August 2026</a:t>
            </a:fld>
            <a:endParaRPr lang="en-US" sz="900">
              <a:solidFill>
                <a:srgbClr val="000000"/>
              </a:solidFill>
              <a:latin typeface="Arial"/>
              <a:cs typeface="Arial" panose="020B0604020202020204" pitchFamily="34" charset="0"/>
            </a:endParaRPr>
          </a:p>
        </p:txBody>
      </p:sp>
      <p:sp>
        <p:nvSpPr>
          <p:cNvPr id="5" name="Slide Number Placeholder 4">
            <a:extLst>
              <a:ext uri="{FF2B5EF4-FFF2-40B4-BE49-F238E27FC236}">
                <a16:creationId xmlns:a16="http://schemas.microsoft.com/office/drawing/2014/main" id="{356195ED-C256-D5C9-A330-9D99BEAB798F}"/>
              </a:ext>
            </a:extLst>
          </p:cNvPr>
          <p:cNvSpPr>
            <a:spLocks noGrp="1"/>
          </p:cNvSpPr>
          <p:nvPr>
            <p:ph type="sldNum" sz="quarter" idx="5"/>
          </p:nvPr>
        </p:nvSpPr>
        <p:spPr/>
        <p:txBody>
          <a:bodyPr/>
          <a:lstStyle/>
          <a:p>
            <a:pPr defTabSz="914536">
              <a:defRPr/>
            </a:pPr>
            <a:fld id="{CF5EBCF4-26FC-4F76-8DA1-52FDDC328D44}" type="slidenum">
              <a:rPr lang="en-US" sz="900">
                <a:solidFill>
                  <a:srgbClr val="000000"/>
                </a:solidFill>
                <a:latin typeface="Arial"/>
                <a:cs typeface="Arial" panose="020B0604020202020204" pitchFamily="34" charset="0"/>
              </a:rPr>
              <a:pPr defTabSz="914536">
                <a:defRPr/>
              </a:pPr>
              <a:t>1</a:t>
            </a:fld>
            <a:endParaRPr lang="en-US" sz="900">
              <a:solidFill>
                <a:srgbClr val="000000"/>
              </a:solidFill>
              <a:latin typeface="Arial"/>
              <a:cs typeface="Arial" panose="020B0604020202020204" pitchFamily="34" charset="0"/>
            </a:endParaRPr>
          </a:p>
        </p:txBody>
      </p:sp>
    </p:spTree>
    <p:extLst>
      <p:ext uri="{BB962C8B-B14F-4D97-AF65-F5344CB8AC3E}">
        <p14:creationId xmlns:p14="http://schemas.microsoft.com/office/powerpoint/2010/main" val="1354525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81887-21D5-0476-76E0-958F5E178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2BC218-8A9C-6139-909B-AFAEE352C06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ADC559-6962-7B6E-B065-2F457957D3F2}"/>
              </a:ext>
            </a:extLst>
          </p:cNvPr>
          <p:cNvSpPr>
            <a:spLocks noGrp="1"/>
          </p:cNvSpPr>
          <p:nvPr>
            <p:ph type="body" idx="1"/>
          </p:nvPr>
        </p:nvSpPr>
        <p:spPr/>
        <p:txBody>
          <a:bodyPr/>
          <a:lstStyle/>
          <a:p>
            <a:endParaRPr lang="en-US" b="0"/>
          </a:p>
        </p:txBody>
      </p:sp>
      <p:sp>
        <p:nvSpPr>
          <p:cNvPr id="4" name="Slide Number Placeholder 3">
            <a:extLst>
              <a:ext uri="{FF2B5EF4-FFF2-40B4-BE49-F238E27FC236}">
                <a16:creationId xmlns:a16="http://schemas.microsoft.com/office/drawing/2014/main" id="{16CE4743-6A36-0738-69C1-675B4C8E572B}"/>
              </a:ext>
            </a:extLst>
          </p:cNvPr>
          <p:cNvSpPr>
            <a:spLocks noGrp="1"/>
          </p:cNvSpPr>
          <p:nvPr>
            <p:ph type="sldNum" sz="quarter" idx="5"/>
          </p:nvPr>
        </p:nvSpPr>
        <p:spPr/>
        <p:txBody>
          <a:bodyPr/>
          <a:lstStyle/>
          <a:p>
            <a:fld id="{D2C56248-FEFF-44C9-8D48-9F6CDC000F57}" type="slidenum">
              <a:rPr lang="en-US" smtClean="0"/>
              <a:t>10</a:t>
            </a:fld>
            <a:endParaRPr lang="en-US"/>
          </a:p>
        </p:txBody>
      </p:sp>
    </p:spTree>
    <p:extLst>
      <p:ext uri="{BB962C8B-B14F-4D97-AF65-F5344CB8AC3E}">
        <p14:creationId xmlns:p14="http://schemas.microsoft.com/office/powerpoint/2010/main" val="3272636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0B6CC-8194-2D35-BD2B-A7DEB7731B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A429E3-CFF6-F32D-BA45-7A24908A947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555891-7577-3639-0077-B3C22D63AAE0}"/>
              </a:ext>
            </a:extLst>
          </p:cNvPr>
          <p:cNvSpPr>
            <a:spLocks noGrp="1"/>
          </p:cNvSpPr>
          <p:nvPr>
            <p:ph type="body" idx="1"/>
          </p:nvPr>
        </p:nvSpPr>
        <p:spPr/>
        <p:txBody>
          <a:bodyPr/>
          <a:lstStyle/>
          <a:p>
            <a:endParaRPr lang="en-US" b="0"/>
          </a:p>
        </p:txBody>
      </p:sp>
      <p:sp>
        <p:nvSpPr>
          <p:cNvPr id="4" name="Slide Number Placeholder 3">
            <a:extLst>
              <a:ext uri="{FF2B5EF4-FFF2-40B4-BE49-F238E27FC236}">
                <a16:creationId xmlns:a16="http://schemas.microsoft.com/office/drawing/2014/main" id="{5294D809-66FD-DA82-5AE4-E74125B753C7}"/>
              </a:ext>
            </a:extLst>
          </p:cNvPr>
          <p:cNvSpPr>
            <a:spLocks noGrp="1"/>
          </p:cNvSpPr>
          <p:nvPr>
            <p:ph type="sldNum" sz="quarter" idx="5"/>
          </p:nvPr>
        </p:nvSpPr>
        <p:spPr/>
        <p:txBody>
          <a:bodyPr/>
          <a:lstStyle/>
          <a:p>
            <a:fld id="{D2C56248-FEFF-44C9-8D48-9F6CDC000F57}" type="slidenum">
              <a:rPr lang="en-US" smtClean="0"/>
              <a:t>11</a:t>
            </a:fld>
            <a:endParaRPr lang="en-US"/>
          </a:p>
        </p:txBody>
      </p:sp>
    </p:spTree>
    <p:extLst>
      <p:ext uri="{BB962C8B-B14F-4D97-AF65-F5344CB8AC3E}">
        <p14:creationId xmlns:p14="http://schemas.microsoft.com/office/powerpoint/2010/main" val="1676652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CE967-53DC-63AD-57BC-846C55FE87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34A827-6D94-2F9A-DC12-B08C388E6B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624ABE-2126-996E-1B1D-3BC1927BB476}"/>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45FB3E3C-A896-A72A-CAFB-E61BB31825F9}"/>
              </a:ext>
            </a:extLst>
          </p:cNvPr>
          <p:cNvSpPr>
            <a:spLocks noGrp="1"/>
          </p:cNvSpPr>
          <p:nvPr>
            <p:ph type="sldNum" sz="quarter" idx="5"/>
          </p:nvPr>
        </p:nvSpPr>
        <p:spPr/>
        <p:txBody>
          <a:bodyPr/>
          <a:lstStyle/>
          <a:p>
            <a:fld id="{D2C56248-FEFF-44C9-8D48-9F6CDC000F57}" type="slidenum">
              <a:rPr lang="en-US" smtClean="0"/>
              <a:t>12</a:t>
            </a:fld>
            <a:endParaRPr lang="en-US"/>
          </a:p>
        </p:txBody>
      </p:sp>
    </p:spTree>
    <p:extLst>
      <p:ext uri="{BB962C8B-B14F-4D97-AF65-F5344CB8AC3E}">
        <p14:creationId xmlns:p14="http://schemas.microsoft.com/office/powerpoint/2010/main" val="469743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E4371-97DD-3CC1-A10B-77FC4D9AA1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87BD2-63D7-B4A0-2B96-16FCE4BE049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DA0D48-37FF-2645-EB15-05AAF06DC500}"/>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7008ACAC-C6D0-3872-E35B-515B0552090F}"/>
              </a:ext>
            </a:extLst>
          </p:cNvPr>
          <p:cNvSpPr>
            <a:spLocks noGrp="1"/>
          </p:cNvSpPr>
          <p:nvPr>
            <p:ph type="sldNum" sz="quarter" idx="5"/>
          </p:nvPr>
        </p:nvSpPr>
        <p:spPr/>
        <p:txBody>
          <a:bodyPr/>
          <a:lstStyle/>
          <a:p>
            <a:fld id="{D2C56248-FEFF-44C9-8D48-9F6CDC000F57}" type="slidenum">
              <a:rPr lang="en-US" smtClean="0"/>
              <a:t>13</a:t>
            </a:fld>
            <a:endParaRPr lang="en-US"/>
          </a:p>
        </p:txBody>
      </p:sp>
    </p:spTree>
    <p:extLst>
      <p:ext uri="{BB962C8B-B14F-4D97-AF65-F5344CB8AC3E}">
        <p14:creationId xmlns:p14="http://schemas.microsoft.com/office/powerpoint/2010/main" val="1767733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DCB0D-6AE4-D195-A453-953BCC747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E260B5-CE40-BF95-1439-D6B9DE4FDFF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360FE0-FFCE-3C47-4EBE-8B1C0A585FC7}"/>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227512B0-BD36-6F95-448C-0ABAA860F73F}"/>
              </a:ext>
            </a:extLst>
          </p:cNvPr>
          <p:cNvSpPr>
            <a:spLocks noGrp="1"/>
          </p:cNvSpPr>
          <p:nvPr>
            <p:ph type="sldNum" sz="quarter" idx="5"/>
          </p:nvPr>
        </p:nvSpPr>
        <p:spPr/>
        <p:txBody>
          <a:bodyPr/>
          <a:lstStyle/>
          <a:p>
            <a:fld id="{D2C56248-FEFF-44C9-8D48-9F6CDC000F57}" type="slidenum">
              <a:rPr lang="en-US" smtClean="0"/>
              <a:t>14</a:t>
            </a:fld>
            <a:endParaRPr lang="en-US"/>
          </a:p>
        </p:txBody>
      </p:sp>
    </p:spTree>
    <p:extLst>
      <p:ext uri="{BB962C8B-B14F-4D97-AF65-F5344CB8AC3E}">
        <p14:creationId xmlns:p14="http://schemas.microsoft.com/office/powerpoint/2010/main" val="2817123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9D1A9-87C3-F731-E024-0D82DAD74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CB234-D0F5-9310-07AC-D43A7E6E16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77B1ED-8AC6-25AC-6396-30E108A74927}"/>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6C11DE22-DDAB-C845-2648-9ACF131F40A9}"/>
              </a:ext>
            </a:extLst>
          </p:cNvPr>
          <p:cNvSpPr>
            <a:spLocks noGrp="1"/>
          </p:cNvSpPr>
          <p:nvPr>
            <p:ph type="sldNum" sz="quarter" idx="5"/>
          </p:nvPr>
        </p:nvSpPr>
        <p:spPr/>
        <p:txBody>
          <a:bodyPr/>
          <a:lstStyle/>
          <a:p>
            <a:fld id="{D2C56248-FEFF-44C9-8D48-9F6CDC000F57}" type="slidenum">
              <a:rPr lang="en-US" smtClean="0"/>
              <a:t>15</a:t>
            </a:fld>
            <a:endParaRPr lang="en-US"/>
          </a:p>
        </p:txBody>
      </p:sp>
    </p:spTree>
    <p:extLst>
      <p:ext uri="{BB962C8B-B14F-4D97-AF65-F5344CB8AC3E}">
        <p14:creationId xmlns:p14="http://schemas.microsoft.com/office/powerpoint/2010/main" val="441243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8ADFF-F09B-AC40-D7F3-E9E73B473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12673-64A3-F209-091E-450849FF3F4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D48439F-FBF9-C231-89BA-53FE5558E81E}"/>
              </a:ext>
            </a:extLst>
          </p:cNvPr>
          <p:cNvSpPr>
            <a:spLocks noGrp="1"/>
          </p:cNvSpPr>
          <p:nvPr>
            <p:ph type="body" idx="1"/>
          </p:nvPr>
        </p:nvSpPr>
        <p:spPr/>
        <p:txBody>
          <a:bodyPr/>
          <a:lstStyle/>
          <a:p>
            <a:pPr>
              <a:spcBef>
                <a:spcPts val="2548"/>
              </a:spcBef>
            </a:pPr>
            <a:endParaRPr lang="en-US" sz="2400">
              <a:solidFill>
                <a:schemeClr val="accent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E1B9DE58-1BF7-0817-8F14-E9FC2BE3114E}"/>
              </a:ext>
            </a:extLst>
          </p:cNvPr>
          <p:cNvSpPr>
            <a:spLocks noGrp="1"/>
          </p:cNvSpPr>
          <p:nvPr>
            <p:ph type="sldNum" sz="quarter" idx="5"/>
          </p:nvPr>
        </p:nvSpPr>
        <p:spPr/>
        <p:txBody>
          <a:bodyPr/>
          <a:lstStyle/>
          <a:p>
            <a:fld id="{D2C56248-FEFF-44C9-8D48-9F6CDC000F57}" type="slidenum">
              <a:rPr lang="en-US" smtClean="0"/>
              <a:t>16</a:t>
            </a:fld>
            <a:endParaRPr lang="en-US"/>
          </a:p>
        </p:txBody>
      </p:sp>
    </p:spTree>
    <p:extLst>
      <p:ext uri="{BB962C8B-B14F-4D97-AF65-F5344CB8AC3E}">
        <p14:creationId xmlns:p14="http://schemas.microsoft.com/office/powerpoint/2010/main" val="391924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98A5D-C027-2B7D-AB64-4181354C9D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B4557-655A-1EDE-ED70-780ED20D4CE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10E2D6-72A9-8F40-EC9C-C5EE478FFB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DC2432-8C99-E3F7-C422-F40D6097C3B5}"/>
              </a:ext>
            </a:extLst>
          </p:cNvPr>
          <p:cNvSpPr>
            <a:spLocks noGrp="1"/>
          </p:cNvSpPr>
          <p:nvPr>
            <p:ph type="sldNum" sz="quarter" idx="5"/>
          </p:nvPr>
        </p:nvSpPr>
        <p:spPr/>
        <p:txBody>
          <a:bodyPr/>
          <a:lstStyle/>
          <a:p>
            <a:fld id="{D2C56248-FEFF-44C9-8D48-9F6CDC000F57}" type="slidenum">
              <a:rPr lang="en-US" smtClean="0"/>
              <a:t>17</a:t>
            </a:fld>
            <a:endParaRPr lang="en-US"/>
          </a:p>
        </p:txBody>
      </p:sp>
    </p:spTree>
    <p:extLst>
      <p:ext uri="{BB962C8B-B14F-4D97-AF65-F5344CB8AC3E}">
        <p14:creationId xmlns:p14="http://schemas.microsoft.com/office/powerpoint/2010/main" val="3021335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E7855-9D36-3D52-627F-44DE70D34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66CF2-E9D2-D1B6-C770-4768B6367F3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9A1737-5A70-3159-30A4-9C9CB6CB192D}"/>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1AB9D5E1-B48F-FF11-DBDD-A76831AFCEF4}"/>
              </a:ext>
            </a:extLst>
          </p:cNvPr>
          <p:cNvSpPr>
            <a:spLocks noGrp="1"/>
          </p:cNvSpPr>
          <p:nvPr>
            <p:ph type="dt" idx="1"/>
          </p:nvPr>
        </p:nvSpPr>
        <p:spPr/>
        <p:txBody>
          <a:bodyPr/>
          <a:lstStyle/>
          <a:p>
            <a:pPr defTabSz="914536">
              <a:defRPr/>
            </a:pPr>
            <a:fld id="{1DF34805-1F01-4BDA-A8CA-FCEA2B4BC8D0}" type="datetime3">
              <a:rPr lang="en-US" sz="900">
                <a:solidFill>
                  <a:srgbClr val="000000"/>
                </a:solidFill>
                <a:latin typeface="Arial"/>
                <a:cs typeface="Arial" panose="020B0604020202020204" pitchFamily="34" charset="0"/>
              </a:rPr>
              <a:pPr defTabSz="914536">
                <a:defRPr/>
              </a:pPr>
              <a:t>14 August 2026</a:t>
            </a:fld>
            <a:endParaRPr lang="en-US" sz="900">
              <a:solidFill>
                <a:srgbClr val="000000"/>
              </a:solidFill>
              <a:latin typeface="Arial"/>
              <a:cs typeface="Arial" panose="020B0604020202020204" pitchFamily="34" charset="0"/>
            </a:endParaRPr>
          </a:p>
        </p:txBody>
      </p:sp>
      <p:sp>
        <p:nvSpPr>
          <p:cNvPr id="5" name="Slide Number Placeholder 4">
            <a:extLst>
              <a:ext uri="{FF2B5EF4-FFF2-40B4-BE49-F238E27FC236}">
                <a16:creationId xmlns:a16="http://schemas.microsoft.com/office/drawing/2014/main" id="{8B543643-A3B2-8C27-AB14-FF4749C74728}"/>
              </a:ext>
            </a:extLst>
          </p:cNvPr>
          <p:cNvSpPr>
            <a:spLocks noGrp="1"/>
          </p:cNvSpPr>
          <p:nvPr>
            <p:ph type="sldNum" sz="quarter" idx="5"/>
          </p:nvPr>
        </p:nvSpPr>
        <p:spPr/>
        <p:txBody>
          <a:bodyPr/>
          <a:lstStyle/>
          <a:p>
            <a:pPr defTabSz="914536">
              <a:defRPr/>
            </a:pPr>
            <a:fld id="{CF5EBCF4-26FC-4F76-8DA1-52FDDC328D44}" type="slidenum">
              <a:rPr lang="en-US" sz="900">
                <a:solidFill>
                  <a:srgbClr val="000000"/>
                </a:solidFill>
                <a:latin typeface="Arial"/>
                <a:cs typeface="Arial" panose="020B0604020202020204" pitchFamily="34" charset="0"/>
              </a:rPr>
              <a:pPr defTabSz="914536">
                <a:defRPr/>
              </a:pPr>
              <a:t>18</a:t>
            </a:fld>
            <a:endParaRPr lang="en-US" sz="900">
              <a:solidFill>
                <a:srgbClr val="000000"/>
              </a:solidFill>
              <a:latin typeface="Arial"/>
              <a:cs typeface="Arial" panose="020B0604020202020204" pitchFamily="34" charset="0"/>
            </a:endParaRPr>
          </a:p>
        </p:txBody>
      </p:sp>
    </p:spTree>
    <p:extLst>
      <p:ext uri="{BB962C8B-B14F-4D97-AF65-F5344CB8AC3E}">
        <p14:creationId xmlns:p14="http://schemas.microsoft.com/office/powerpoint/2010/main" val="3033102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DDDE7-4D17-F0B5-5E3B-D6871FCE8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CBCE3-0B0D-3BBD-365F-BFC724873E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40F8F05-167F-6547-D2D3-9437ABCC91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1535AD-F8EF-F911-3C17-4B8D97CC4678}"/>
              </a:ext>
            </a:extLst>
          </p:cNvPr>
          <p:cNvSpPr>
            <a:spLocks noGrp="1"/>
          </p:cNvSpPr>
          <p:nvPr>
            <p:ph type="sldNum" sz="quarter" idx="5"/>
          </p:nvPr>
        </p:nvSpPr>
        <p:spPr/>
        <p:txBody>
          <a:bodyPr/>
          <a:lstStyle/>
          <a:p>
            <a:fld id="{D2C56248-FEFF-44C9-8D48-9F6CDC000F57}" type="slidenum">
              <a:rPr lang="en-US" smtClean="0"/>
              <a:t>2</a:t>
            </a:fld>
            <a:endParaRPr lang="en-US"/>
          </a:p>
        </p:txBody>
      </p:sp>
    </p:spTree>
    <p:extLst>
      <p:ext uri="{BB962C8B-B14F-4D97-AF65-F5344CB8AC3E}">
        <p14:creationId xmlns:p14="http://schemas.microsoft.com/office/powerpoint/2010/main" val="1270188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3379C-5FDD-7FEE-406A-2A03A11827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1D05E-4DBE-DF0C-1F1B-BE21960F55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6CAC185-8866-A112-3FA2-43C3BBB5134D}"/>
              </a:ext>
            </a:extLst>
          </p:cNvPr>
          <p:cNvSpPr>
            <a:spLocks noGrp="1"/>
          </p:cNvSpPr>
          <p:nvPr>
            <p:ph type="body" idx="1"/>
          </p:nvPr>
        </p:nvSpPr>
        <p:spPr/>
        <p:txBody>
          <a:bodyPr/>
          <a:lstStyle/>
          <a:p>
            <a:endParaRPr lang="en-US" i="1">
              <a:solidFill>
                <a:srgbClr val="FF0000"/>
              </a:solidFill>
            </a:endParaRPr>
          </a:p>
        </p:txBody>
      </p:sp>
      <p:sp>
        <p:nvSpPr>
          <p:cNvPr id="4" name="Slide Number Placeholder 3">
            <a:extLst>
              <a:ext uri="{FF2B5EF4-FFF2-40B4-BE49-F238E27FC236}">
                <a16:creationId xmlns:a16="http://schemas.microsoft.com/office/drawing/2014/main" id="{88836B00-4C8D-206F-0196-42308446D1BE}"/>
              </a:ext>
            </a:extLst>
          </p:cNvPr>
          <p:cNvSpPr>
            <a:spLocks noGrp="1"/>
          </p:cNvSpPr>
          <p:nvPr>
            <p:ph type="sldNum" sz="quarter" idx="5"/>
          </p:nvPr>
        </p:nvSpPr>
        <p:spPr/>
        <p:txBody>
          <a:bodyPr/>
          <a:lstStyle/>
          <a:p>
            <a:fld id="{D2C56248-FEFF-44C9-8D48-9F6CDC000F57}" type="slidenum">
              <a:rPr lang="en-US" smtClean="0"/>
              <a:t>3</a:t>
            </a:fld>
            <a:endParaRPr lang="en-US"/>
          </a:p>
        </p:txBody>
      </p:sp>
    </p:spTree>
    <p:extLst>
      <p:ext uri="{BB962C8B-B14F-4D97-AF65-F5344CB8AC3E}">
        <p14:creationId xmlns:p14="http://schemas.microsoft.com/office/powerpoint/2010/main" val="1593426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2EF55-3B56-15C7-8DCB-08CD658A3E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6DF6C-5DEC-6BEF-C8F7-ED09B2033A7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395F1A-D2AF-DF12-F497-BA203AF100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5DB4F1-8639-D255-A170-EF1B6D146006}"/>
              </a:ext>
            </a:extLst>
          </p:cNvPr>
          <p:cNvSpPr>
            <a:spLocks noGrp="1"/>
          </p:cNvSpPr>
          <p:nvPr>
            <p:ph type="sldNum" sz="quarter" idx="5"/>
          </p:nvPr>
        </p:nvSpPr>
        <p:spPr/>
        <p:txBody>
          <a:bodyPr/>
          <a:lstStyle/>
          <a:p>
            <a:fld id="{D2C56248-FEFF-44C9-8D48-9F6CDC000F57}" type="slidenum">
              <a:rPr lang="en-US" smtClean="0"/>
              <a:t>4</a:t>
            </a:fld>
            <a:endParaRPr lang="en-US"/>
          </a:p>
        </p:txBody>
      </p:sp>
    </p:spTree>
    <p:extLst>
      <p:ext uri="{BB962C8B-B14F-4D97-AF65-F5344CB8AC3E}">
        <p14:creationId xmlns:p14="http://schemas.microsoft.com/office/powerpoint/2010/main" val="183581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EA4E11A-E211-4ECA-9AE3-C7992A4D99AE}" type="slidenum">
              <a:rPr lang="en-US" smtClean="0"/>
              <a:t>5</a:t>
            </a:fld>
            <a:endParaRPr lang="en-US"/>
          </a:p>
        </p:txBody>
      </p:sp>
    </p:spTree>
    <p:extLst>
      <p:ext uri="{BB962C8B-B14F-4D97-AF65-F5344CB8AC3E}">
        <p14:creationId xmlns:p14="http://schemas.microsoft.com/office/powerpoint/2010/main" val="1940737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DA8FC-AE57-3237-F5FE-A6DE75B45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D1CDB7-0451-7978-E7E0-D2B5C194E0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7D24AF-E64D-672E-0CD0-108D8B3B7E6F}"/>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C49A79ED-2F49-DD11-D090-BF81BF898197}"/>
              </a:ext>
            </a:extLst>
          </p:cNvPr>
          <p:cNvSpPr>
            <a:spLocks noGrp="1"/>
          </p:cNvSpPr>
          <p:nvPr>
            <p:ph type="sldNum" sz="quarter" idx="5"/>
          </p:nvPr>
        </p:nvSpPr>
        <p:spPr/>
        <p:txBody>
          <a:bodyPr/>
          <a:lstStyle/>
          <a:p>
            <a:fld id="{D2C56248-FEFF-44C9-8D48-9F6CDC000F57}" type="slidenum">
              <a:rPr lang="en-US" smtClean="0"/>
              <a:t>6</a:t>
            </a:fld>
            <a:endParaRPr lang="en-US"/>
          </a:p>
        </p:txBody>
      </p:sp>
    </p:spTree>
    <p:extLst>
      <p:ext uri="{BB962C8B-B14F-4D97-AF65-F5344CB8AC3E}">
        <p14:creationId xmlns:p14="http://schemas.microsoft.com/office/powerpoint/2010/main" val="2831370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6EE4F-F35D-FCBC-36CE-A917FDF8B8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4D1B5-79E4-024B-449C-E7017DD4DA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51C43B0-40AC-D64D-6C52-8B11BAC5B31E}"/>
              </a:ext>
            </a:extLst>
          </p:cNvPr>
          <p:cNvSpPr>
            <a:spLocks noGrp="1"/>
          </p:cNvSpPr>
          <p:nvPr>
            <p:ph type="body" idx="1"/>
          </p:nvPr>
        </p:nvSpPr>
        <p:spPr/>
        <p:txBody>
          <a:bodyPr/>
          <a:lstStyle/>
          <a:p>
            <a:endParaRPr lang="en-US" b="0"/>
          </a:p>
        </p:txBody>
      </p:sp>
      <p:sp>
        <p:nvSpPr>
          <p:cNvPr id="4" name="Slide Number Placeholder 3">
            <a:extLst>
              <a:ext uri="{FF2B5EF4-FFF2-40B4-BE49-F238E27FC236}">
                <a16:creationId xmlns:a16="http://schemas.microsoft.com/office/drawing/2014/main" id="{84B955A2-4123-2E5F-E106-8146D8ABF71A}"/>
              </a:ext>
            </a:extLst>
          </p:cNvPr>
          <p:cNvSpPr>
            <a:spLocks noGrp="1"/>
          </p:cNvSpPr>
          <p:nvPr>
            <p:ph type="sldNum" sz="quarter" idx="5"/>
          </p:nvPr>
        </p:nvSpPr>
        <p:spPr/>
        <p:txBody>
          <a:bodyPr/>
          <a:lstStyle/>
          <a:p>
            <a:fld id="{D2C56248-FEFF-44C9-8D48-9F6CDC000F57}" type="slidenum">
              <a:rPr lang="en-US" smtClean="0"/>
              <a:t>7</a:t>
            </a:fld>
            <a:endParaRPr lang="en-US"/>
          </a:p>
        </p:txBody>
      </p:sp>
    </p:spTree>
    <p:extLst>
      <p:ext uri="{BB962C8B-B14F-4D97-AF65-F5344CB8AC3E}">
        <p14:creationId xmlns:p14="http://schemas.microsoft.com/office/powerpoint/2010/main" val="1795410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3C3FE-086C-2DCD-E227-B3934DBE0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B7DC5-13B3-8A8F-30E7-0C24A29B67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23A43F-DCAC-F7FC-670E-C2C6077B22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2191F3-6EBD-45A6-E278-9372D4CA751B}"/>
              </a:ext>
            </a:extLst>
          </p:cNvPr>
          <p:cNvSpPr>
            <a:spLocks noGrp="1"/>
          </p:cNvSpPr>
          <p:nvPr>
            <p:ph type="sldNum" sz="quarter" idx="5"/>
          </p:nvPr>
        </p:nvSpPr>
        <p:spPr/>
        <p:txBody>
          <a:bodyPr/>
          <a:lstStyle/>
          <a:p>
            <a:fld id="{D2C56248-FEFF-44C9-8D48-9F6CDC000F57}" type="slidenum">
              <a:rPr lang="en-US" smtClean="0"/>
              <a:t>8</a:t>
            </a:fld>
            <a:endParaRPr lang="en-US"/>
          </a:p>
        </p:txBody>
      </p:sp>
    </p:spTree>
    <p:extLst>
      <p:ext uri="{BB962C8B-B14F-4D97-AF65-F5344CB8AC3E}">
        <p14:creationId xmlns:p14="http://schemas.microsoft.com/office/powerpoint/2010/main" val="3309043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815C2-DE96-B193-C7D8-0E45C891D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89EC6-C7AB-CA2D-62C7-574B758DCE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05F1C9B-7C0E-FA42-D451-1692125FDD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868441-6E3B-C486-B913-1A0D61D10A78}"/>
              </a:ext>
            </a:extLst>
          </p:cNvPr>
          <p:cNvSpPr>
            <a:spLocks noGrp="1"/>
          </p:cNvSpPr>
          <p:nvPr>
            <p:ph type="sldNum" sz="quarter" idx="5"/>
          </p:nvPr>
        </p:nvSpPr>
        <p:spPr/>
        <p:txBody>
          <a:bodyPr/>
          <a:lstStyle/>
          <a:p>
            <a:fld id="{D2C56248-FEFF-44C9-8D48-9F6CDC000F57}" type="slidenum">
              <a:rPr lang="en-US" smtClean="0"/>
              <a:t>9</a:t>
            </a:fld>
            <a:endParaRPr lang="en-US"/>
          </a:p>
        </p:txBody>
      </p:sp>
    </p:spTree>
    <p:extLst>
      <p:ext uri="{BB962C8B-B14F-4D97-AF65-F5344CB8AC3E}">
        <p14:creationId xmlns:p14="http://schemas.microsoft.com/office/powerpoint/2010/main" val="281791709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24.xml"/><Relationship Id="rId7" Type="http://schemas.openxmlformats.org/officeDocument/2006/relationships/image" Target="../media/image3.jpe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Master" Target="../slideMasters/slideMaster1.xml"/><Relationship Id="rId5" Type="http://schemas.openxmlformats.org/officeDocument/2006/relationships/tags" Target="../tags/tag26.xml"/><Relationship Id="rId10" Type="http://schemas.openxmlformats.org/officeDocument/2006/relationships/image" Target="../media/image5.png"/><Relationship Id="rId4" Type="http://schemas.openxmlformats.org/officeDocument/2006/relationships/tags" Target="../tags/tag25.xml"/><Relationship Id="rId9"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102.xml"/><Relationship Id="rId13" Type="http://schemas.openxmlformats.org/officeDocument/2006/relationships/image" Target="../media/image8.emf"/><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oleObject" Target="../embeddings/oleObject6.bin"/><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slideMaster" Target="../slideMasters/slideMaster1.xml"/><Relationship Id="rId5" Type="http://schemas.openxmlformats.org/officeDocument/2006/relationships/tags" Target="../tags/tag99.xml"/><Relationship Id="rId10" Type="http://schemas.openxmlformats.org/officeDocument/2006/relationships/tags" Target="../tags/tag104.xml"/><Relationship Id="rId4" Type="http://schemas.openxmlformats.org/officeDocument/2006/relationships/tags" Target="../tags/tag98.xml"/><Relationship Id="rId9" Type="http://schemas.openxmlformats.org/officeDocument/2006/relationships/tags" Target="../tags/tag103.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12.xml"/><Relationship Id="rId13" Type="http://schemas.openxmlformats.org/officeDocument/2006/relationships/image" Target="../media/image1.emf"/><Relationship Id="rId3" Type="http://schemas.openxmlformats.org/officeDocument/2006/relationships/tags" Target="../tags/tag107.xml"/><Relationship Id="rId7" Type="http://schemas.openxmlformats.org/officeDocument/2006/relationships/tags" Target="../tags/tag111.xml"/><Relationship Id="rId12" Type="http://schemas.openxmlformats.org/officeDocument/2006/relationships/oleObject" Target="../embeddings/oleObject6.bin"/><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slideMaster" Target="../slideMasters/slideMaster1.xml"/><Relationship Id="rId5" Type="http://schemas.openxmlformats.org/officeDocument/2006/relationships/tags" Target="../tags/tag109.xml"/><Relationship Id="rId10" Type="http://schemas.openxmlformats.org/officeDocument/2006/relationships/tags" Target="../tags/tag114.xml"/><Relationship Id="rId4" Type="http://schemas.openxmlformats.org/officeDocument/2006/relationships/tags" Target="../tags/tag108.xml"/><Relationship Id="rId9" Type="http://schemas.openxmlformats.org/officeDocument/2006/relationships/tags" Target="../tags/tag113.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122.xml"/><Relationship Id="rId3" Type="http://schemas.openxmlformats.org/officeDocument/2006/relationships/tags" Target="../tags/tag117.xml"/><Relationship Id="rId7" Type="http://schemas.openxmlformats.org/officeDocument/2006/relationships/tags" Target="../tags/tag121.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image" Target="../media/image4.emf"/><Relationship Id="rId5" Type="http://schemas.openxmlformats.org/officeDocument/2006/relationships/tags" Target="../tags/tag119.xml"/><Relationship Id="rId10" Type="http://schemas.openxmlformats.org/officeDocument/2006/relationships/oleObject" Target="../embeddings/oleObject4.bin"/><Relationship Id="rId4" Type="http://schemas.openxmlformats.org/officeDocument/2006/relationships/tags" Target="../tags/tag118.xml"/><Relationship Id="rId9"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tags" Target="../tags/tag34.xml"/><Relationship Id="rId3" Type="http://schemas.openxmlformats.org/officeDocument/2006/relationships/tags" Target="../tags/tag29.xml"/><Relationship Id="rId7" Type="http://schemas.openxmlformats.org/officeDocument/2006/relationships/tags" Target="../tags/tag33.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emf"/><Relationship Id="rId5" Type="http://schemas.openxmlformats.org/officeDocument/2006/relationships/tags" Target="../tags/tag31.xml"/><Relationship Id="rId10" Type="http://schemas.openxmlformats.org/officeDocument/2006/relationships/oleObject" Target="../embeddings/oleObject3.bin"/><Relationship Id="rId4" Type="http://schemas.openxmlformats.org/officeDocument/2006/relationships/tags" Target="../tags/tag30.xml"/><Relationship Id="rId9"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42.xml"/><Relationship Id="rId3" Type="http://schemas.openxmlformats.org/officeDocument/2006/relationships/tags" Target="../tags/tag37.xml"/><Relationship Id="rId7" Type="http://schemas.openxmlformats.org/officeDocument/2006/relationships/tags" Target="../tags/tag41.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image" Target="../media/image4.emf"/><Relationship Id="rId5" Type="http://schemas.openxmlformats.org/officeDocument/2006/relationships/tags" Target="../tags/tag39.xml"/><Relationship Id="rId10" Type="http://schemas.openxmlformats.org/officeDocument/2006/relationships/oleObject" Target="../embeddings/oleObject4.bin"/><Relationship Id="rId4" Type="http://schemas.openxmlformats.org/officeDocument/2006/relationships/tags" Target="../tags/tag38.xml"/><Relationship Id="rId9"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tags" Target="../tags/tag50.xml"/><Relationship Id="rId3" Type="http://schemas.openxmlformats.org/officeDocument/2006/relationships/tags" Target="../tags/tag45.xml"/><Relationship Id="rId7" Type="http://schemas.openxmlformats.org/officeDocument/2006/relationships/tags" Target="../tags/tag49.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image" Target="../media/image4.emf"/><Relationship Id="rId5" Type="http://schemas.openxmlformats.org/officeDocument/2006/relationships/tags" Target="../tags/tag47.xml"/><Relationship Id="rId10" Type="http://schemas.openxmlformats.org/officeDocument/2006/relationships/oleObject" Target="../embeddings/oleObject4.bin"/><Relationship Id="rId4" Type="http://schemas.openxmlformats.org/officeDocument/2006/relationships/tags" Target="../tags/tag46.xml"/><Relationship Id="rId9"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12" Type="http://schemas.openxmlformats.org/officeDocument/2006/relationships/image" Target="../media/image7.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image" Target="../media/image6.svg"/><Relationship Id="rId5" Type="http://schemas.openxmlformats.org/officeDocument/2006/relationships/tags" Target="../tags/tag55.xml"/><Relationship Id="rId10" Type="http://schemas.openxmlformats.org/officeDocument/2006/relationships/image" Target="../media/image4.emf"/><Relationship Id="rId4" Type="http://schemas.openxmlformats.org/officeDocument/2006/relationships/tags" Target="../tags/tag54.xml"/><Relationship Id="rId9" Type="http://schemas.openxmlformats.org/officeDocument/2006/relationships/oleObject" Target="../embeddings/oleObject5.bin"/></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60.xml"/><Relationship Id="rId7" Type="http://schemas.openxmlformats.org/officeDocument/2006/relationships/tags" Target="../tags/tag6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5" Type="http://schemas.openxmlformats.org/officeDocument/2006/relationships/tags" Target="../tags/tag62.xml"/><Relationship Id="rId10" Type="http://schemas.openxmlformats.org/officeDocument/2006/relationships/image" Target="../media/image4.emf"/><Relationship Id="rId4" Type="http://schemas.openxmlformats.org/officeDocument/2006/relationships/tags" Target="../tags/tag61.xml"/><Relationship Id="rId9" Type="http://schemas.openxmlformats.org/officeDocument/2006/relationships/oleObject" Target="../embeddings/oleObject3.bin"/></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72.xml"/><Relationship Id="rId13" Type="http://schemas.openxmlformats.org/officeDocument/2006/relationships/image" Target="../media/image1.emf"/><Relationship Id="rId3" Type="http://schemas.openxmlformats.org/officeDocument/2006/relationships/tags" Target="../tags/tag67.xml"/><Relationship Id="rId7" Type="http://schemas.openxmlformats.org/officeDocument/2006/relationships/tags" Target="../tags/tag71.xml"/><Relationship Id="rId12" Type="http://schemas.openxmlformats.org/officeDocument/2006/relationships/oleObject" Target="../embeddings/oleObject6.bin"/><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slideMaster" Target="../slideMasters/slideMaster1.xml"/><Relationship Id="rId5" Type="http://schemas.openxmlformats.org/officeDocument/2006/relationships/tags" Target="../tags/tag69.xml"/><Relationship Id="rId10" Type="http://schemas.openxmlformats.org/officeDocument/2006/relationships/tags" Target="../tags/tag74.xml"/><Relationship Id="rId4" Type="http://schemas.openxmlformats.org/officeDocument/2006/relationships/tags" Target="../tags/tag68.xml"/><Relationship Id="rId9" Type="http://schemas.openxmlformats.org/officeDocument/2006/relationships/tags" Target="../tags/tag73.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82.xml"/><Relationship Id="rId13" Type="http://schemas.openxmlformats.org/officeDocument/2006/relationships/image" Target="../media/image1.emf"/><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oleObject" Target="../embeddings/oleObject6.bin"/><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slideMaster" Target="../slideMasters/slideMaster1.xml"/><Relationship Id="rId5" Type="http://schemas.openxmlformats.org/officeDocument/2006/relationships/tags" Target="../tags/tag79.xml"/><Relationship Id="rId10" Type="http://schemas.openxmlformats.org/officeDocument/2006/relationships/tags" Target="../tags/tag84.xml"/><Relationship Id="rId4" Type="http://schemas.openxmlformats.org/officeDocument/2006/relationships/tags" Target="../tags/tag78.xml"/><Relationship Id="rId9" Type="http://schemas.openxmlformats.org/officeDocument/2006/relationships/tags" Target="../tags/tag83.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92.xml"/><Relationship Id="rId13" Type="http://schemas.openxmlformats.org/officeDocument/2006/relationships/image" Target="../media/image1.emf"/><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oleObject" Target="../embeddings/oleObject6.bin"/><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slideMaster" Target="../slideMasters/slideMaster1.xml"/><Relationship Id="rId5" Type="http://schemas.openxmlformats.org/officeDocument/2006/relationships/tags" Target="../tags/tag89.xml"/><Relationship Id="rId10" Type="http://schemas.openxmlformats.org/officeDocument/2006/relationships/tags" Target="../tags/tag94.xml"/><Relationship Id="rId4" Type="http://schemas.openxmlformats.org/officeDocument/2006/relationships/tags" Target="../tags/tag88.xml"/><Relationship Id="rId9" Type="http://schemas.openxmlformats.org/officeDocument/2006/relationships/tags" Target="../tags/tag9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D47465C-5620-77A8-8095-5655BD0ADB11}"/>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r="30093"/>
          <a:stretch>
            <a:fillRect/>
          </a:stretch>
        </p:blipFill>
        <p:spPr>
          <a:xfrm>
            <a:off x="5018473" y="-7347"/>
            <a:ext cx="7191283" cy="6881574"/>
          </a:xfrm>
          <a:prstGeom prst="rect">
            <a:avLst/>
          </a:prstGeom>
        </p:spPr>
      </p:pic>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22116904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58" name="Freeform: Shape 157">
            <a:extLst>
              <a:ext uri="{FF2B5EF4-FFF2-40B4-BE49-F238E27FC236}">
                <a16:creationId xmlns:a16="http://schemas.microsoft.com/office/drawing/2014/main" id="{14E0D90A-2C08-D15F-3220-EF2F222784E9}"/>
              </a:ext>
            </a:extLst>
          </p:cNvPr>
          <p:cNvSpPr/>
          <p:nvPr userDrawn="1"/>
        </p:nvSpPr>
        <p:spPr bwMode="ltGray">
          <a:xfrm flipH="1">
            <a:off x="0" y="7347"/>
            <a:ext cx="6563646" cy="6858002"/>
          </a:xfrm>
          <a:custGeom>
            <a:avLst/>
            <a:gdLst>
              <a:gd name="connsiteX0" fmla="*/ 4792903 w 6563646"/>
              <a:gd name="connsiteY0" fmla="*/ 0 h 6858002"/>
              <a:gd name="connsiteX1" fmla="*/ 6563646 w 6563646"/>
              <a:gd name="connsiteY1" fmla="*/ 0 h 6858002"/>
              <a:gd name="connsiteX2" fmla="*/ 6563646 w 6563646"/>
              <a:gd name="connsiteY2" fmla="*/ 6858002 h 6858002"/>
              <a:gd name="connsiteX3" fmla="*/ 0 w 6563646"/>
              <a:gd name="connsiteY3" fmla="*/ 6858002 h 6858002"/>
              <a:gd name="connsiteX4" fmla="*/ 1714500 w 6563646"/>
              <a:gd name="connsiteY4" fmla="*/ 1 h 6858002"/>
              <a:gd name="connsiteX5" fmla="*/ 4792903 w 6563646"/>
              <a:gd name="connsiteY5" fmla="*/ 1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63646" h="6858002">
                <a:moveTo>
                  <a:pt x="4792903" y="0"/>
                </a:moveTo>
                <a:lnTo>
                  <a:pt x="6563646" y="0"/>
                </a:lnTo>
                <a:lnTo>
                  <a:pt x="6563646" y="6858002"/>
                </a:lnTo>
                <a:lnTo>
                  <a:pt x="0" y="6858002"/>
                </a:lnTo>
                <a:lnTo>
                  <a:pt x="1714500" y="1"/>
                </a:lnTo>
                <a:lnTo>
                  <a:pt x="4792903" y="1"/>
                </a:lnTo>
                <a:close/>
              </a:path>
            </a:pathLst>
          </a:cu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59" name="Freeform: Shape 158">
            <a:extLst>
              <a:ext uri="{FF2B5EF4-FFF2-40B4-BE49-F238E27FC236}">
                <a16:creationId xmlns:a16="http://schemas.microsoft.com/office/drawing/2014/main" id="{A643B591-B672-7B3F-8359-94D0BF01E760}"/>
              </a:ext>
            </a:extLst>
          </p:cNvPr>
          <p:cNvSpPr/>
          <p:nvPr userDrawn="1"/>
        </p:nvSpPr>
        <p:spPr bwMode="ltGray">
          <a:xfrm flipH="1">
            <a:off x="10353063" y="0"/>
            <a:ext cx="1856693" cy="6874227"/>
          </a:xfrm>
          <a:custGeom>
            <a:avLst/>
            <a:gdLst>
              <a:gd name="connsiteX0" fmla="*/ 1520183 w 1856693"/>
              <a:gd name="connsiteY0" fmla="*/ 0 h 6874227"/>
              <a:gd name="connsiteX1" fmla="*/ 1856693 w 1856693"/>
              <a:gd name="connsiteY1" fmla="*/ 0 h 6874227"/>
              <a:gd name="connsiteX2" fmla="*/ 138136 w 1856693"/>
              <a:gd name="connsiteY2" fmla="*/ 6874227 h 6874227"/>
              <a:gd name="connsiteX3" fmla="*/ 0 w 1856693"/>
              <a:gd name="connsiteY3" fmla="*/ 6874227 h 6874227"/>
              <a:gd name="connsiteX4" fmla="*/ 0 w 1856693"/>
              <a:gd name="connsiteY4" fmla="*/ 6080732 h 687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6693" h="6874227">
                <a:moveTo>
                  <a:pt x="1520183" y="0"/>
                </a:moveTo>
                <a:lnTo>
                  <a:pt x="1856693" y="0"/>
                </a:lnTo>
                <a:lnTo>
                  <a:pt x="138136" y="6874227"/>
                </a:lnTo>
                <a:lnTo>
                  <a:pt x="0" y="6874227"/>
                </a:lnTo>
                <a:lnTo>
                  <a:pt x="0" y="6080732"/>
                </a:lnTo>
                <a:close/>
              </a:path>
            </a:pathLst>
          </a:custGeom>
          <a:solidFill>
            <a:schemeClr val="tx1">
              <a:alpha val="3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60" name="Freeform: Shape 159">
            <a:extLst>
              <a:ext uri="{FF2B5EF4-FFF2-40B4-BE49-F238E27FC236}">
                <a16:creationId xmlns:a16="http://schemas.microsoft.com/office/drawing/2014/main" id="{C0B67DCB-E3C5-015A-D57C-5F35549014E0}"/>
              </a:ext>
            </a:extLst>
          </p:cNvPr>
          <p:cNvSpPr/>
          <p:nvPr userDrawn="1"/>
        </p:nvSpPr>
        <p:spPr bwMode="ltGray">
          <a:xfrm flipH="1">
            <a:off x="4849146" y="-7346"/>
            <a:ext cx="2014240" cy="6881574"/>
          </a:xfrm>
          <a:custGeom>
            <a:avLst/>
            <a:gdLst>
              <a:gd name="connsiteX0" fmla="*/ 1718557 w 2014240"/>
              <a:gd name="connsiteY0" fmla="*/ 0 h 6874227"/>
              <a:gd name="connsiteX1" fmla="*/ 2014240 w 2014240"/>
              <a:gd name="connsiteY1" fmla="*/ 0 h 6874227"/>
              <a:gd name="connsiteX2" fmla="*/ 295683 w 2014240"/>
              <a:gd name="connsiteY2" fmla="*/ 6874227 h 6874227"/>
              <a:gd name="connsiteX3" fmla="*/ 0 w 2014240"/>
              <a:gd name="connsiteY3" fmla="*/ 6874227 h 6874227"/>
              <a:gd name="connsiteX4" fmla="*/ 1718557 w 2014240"/>
              <a:gd name="connsiteY4" fmla="*/ 0 h 687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4240" h="6874227">
                <a:moveTo>
                  <a:pt x="1718557" y="0"/>
                </a:moveTo>
                <a:lnTo>
                  <a:pt x="2014240" y="0"/>
                </a:lnTo>
                <a:lnTo>
                  <a:pt x="295683" y="6874227"/>
                </a:lnTo>
                <a:lnTo>
                  <a:pt x="0" y="6874227"/>
                </a:lnTo>
                <a:lnTo>
                  <a:pt x="1718557" y="0"/>
                </a:lnTo>
                <a:close/>
              </a:path>
            </a:pathLst>
          </a:cu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61" name="Freeform: Shape 160">
            <a:extLst>
              <a:ext uri="{FF2B5EF4-FFF2-40B4-BE49-F238E27FC236}">
                <a16:creationId xmlns:a16="http://schemas.microsoft.com/office/drawing/2014/main" id="{2B7C7CA8-0FFE-438D-EBB6-30D8B51921A3}"/>
              </a:ext>
            </a:extLst>
          </p:cNvPr>
          <p:cNvSpPr/>
          <p:nvPr userDrawn="1"/>
        </p:nvSpPr>
        <p:spPr bwMode="ltGray">
          <a:xfrm flipH="1">
            <a:off x="10680696" y="-7347"/>
            <a:ext cx="1529060" cy="6080727"/>
          </a:xfrm>
          <a:custGeom>
            <a:avLst/>
            <a:gdLst>
              <a:gd name="connsiteX0" fmla="*/ 0 w 1520182"/>
              <a:gd name="connsiteY0" fmla="*/ 0 h 6080727"/>
              <a:gd name="connsiteX1" fmla="*/ 1520182 w 1520182"/>
              <a:gd name="connsiteY1" fmla="*/ 0 h 6080727"/>
              <a:gd name="connsiteX2" fmla="*/ 0 w 1520182"/>
              <a:gd name="connsiteY2" fmla="*/ 6080727 h 6080727"/>
            </a:gdLst>
            <a:ahLst/>
            <a:cxnLst>
              <a:cxn ang="0">
                <a:pos x="connsiteX0" y="connsiteY0"/>
              </a:cxn>
              <a:cxn ang="0">
                <a:pos x="connsiteX1" y="connsiteY1"/>
              </a:cxn>
              <a:cxn ang="0">
                <a:pos x="connsiteX2" y="connsiteY2"/>
              </a:cxn>
            </a:cxnLst>
            <a:rect l="l" t="t" r="r" b="b"/>
            <a:pathLst>
              <a:path w="1520182" h="6080727">
                <a:moveTo>
                  <a:pt x="0" y="0"/>
                </a:moveTo>
                <a:lnTo>
                  <a:pt x="1520182" y="0"/>
                </a:lnTo>
                <a:lnTo>
                  <a:pt x="0" y="6080727"/>
                </a:lnTo>
                <a:close/>
              </a:path>
            </a:pathLst>
          </a:cu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t="100000"/>
            </a:path>
            <a:tileRect r="-100000" b="-100000"/>
          </a:gra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62" name="Documenttype">
            <a:extLst>
              <a:ext uri="{FF2B5EF4-FFF2-40B4-BE49-F238E27FC236}">
                <a16:creationId xmlns:a16="http://schemas.microsoft.com/office/drawing/2014/main" id="{C5563616-FD8D-14D5-D9D1-08740F9C6435}"/>
              </a:ext>
            </a:extLst>
          </p:cNvPr>
          <p:cNvSpPr>
            <a:spLocks noGrp="1"/>
          </p:cNvSpPr>
          <p:nvPr>
            <p:ph type="body" sz="quarter" idx="13" hasCustomPrompt="1"/>
            <p:custDataLst>
              <p:tags r:id="rId2"/>
            </p:custDataLst>
          </p:nvPr>
        </p:nvSpPr>
        <p:spPr bwMode="auto">
          <a:xfrm>
            <a:off x="547688" y="6238300"/>
            <a:ext cx="4988971"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algn="l">
              <a:defRPr lang="en-US" sz="1400" dirty="0"/>
            </a:lvl1pPr>
          </a:lstStyle>
          <a:p>
            <a:pPr lvl="0">
              <a:buNone/>
            </a:pPr>
            <a:r>
              <a:rPr lang="en-US"/>
              <a:t>Edit date or title/role</a:t>
            </a:r>
          </a:p>
        </p:txBody>
      </p:sp>
      <p:sp>
        <p:nvSpPr>
          <p:cNvPr id="163" name="Subtitle">
            <a:extLst>
              <a:ext uri="{FF2B5EF4-FFF2-40B4-BE49-F238E27FC236}">
                <a16:creationId xmlns:a16="http://schemas.microsoft.com/office/drawing/2014/main" id="{12596ABA-C691-E35F-A462-292E47F01CC7}"/>
              </a:ext>
            </a:extLst>
          </p:cNvPr>
          <p:cNvSpPr>
            <a:spLocks noGrp="1"/>
          </p:cNvSpPr>
          <p:nvPr>
            <p:ph type="subTitle" idx="1" hasCustomPrompt="1"/>
            <p:custDataLst>
              <p:tags r:id="rId3"/>
            </p:custDataLst>
          </p:nvPr>
        </p:nvSpPr>
        <p:spPr bwMode="auto">
          <a:xfrm>
            <a:off x="548829" y="4622263"/>
            <a:ext cx="4988971" cy="61555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algn="l">
              <a:defRPr lang="en-US" sz="2000" dirty="0"/>
            </a:lvl1pPr>
          </a:lstStyle>
          <a:p>
            <a:pPr lvl="0">
              <a:buNone/>
            </a:pPr>
            <a:r>
              <a:rPr lang="en-US"/>
              <a:t>Click to edit </a:t>
            </a:r>
            <a:br>
              <a:rPr lang="en-US"/>
            </a:br>
            <a:r>
              <a:rPr lang="en-US"/>
              <a:t>Master subtitle style</a:t>
            </a:r>
          </a:p>
        </p:txBody>
      </p:sp>
      <p:sp>
        <p:nvSpPr>
          <p:cNvPr id="164" name="Title">
            <a:extLst>
              <a:ext uri="{FF2B5EF4-FFF2-40B4-BE49-F238E27FC236}">
                <a16:creationId xmlns:a16="http://schemas.microsoft.com/office/drawing/2014/main" id="{DE6179CF-3148-721F-3751-121539FAE831}"/>
              </a:ext>
            </a:extLst>
          </p:cNvPr>
          <p:cNvSpPr>
            <a:spLocks noGrp="1"/>
          </p:cNvSpPr>
          <p:nvPr>
            <p:ph type="title" hasCustomPrompt="1"/>
            <p:custDataLst>
              <p:tags r:id="rId4"/>
            </p:custDataLst>
          </p:nvPr>
        </p:nvSpPr>
        <p:spPr bwMode="auto">
          <a:xfrm>
            <a:off x="548828" y="1590454"/>
            <a:ext cx="4988971" cy="2031325"/>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algn="l">
              <a:defRPr lang="en-US" sz="4400" dirty="0">
                <a:solidFill>
                  <a:schemeClr val="accent1"/>
                </a:solidFill>
              </a:defRPr>
            </a:lvl1pPr>
          </a:lstStyle>
          <a:p>
            <a:pPr lvl="0"/>
            <a:r>
              <a:rPr lang="en-US"/>
              <a:t>Post-Award Change (PAC)</a:t>
            </a:r>
            <a:br>
              <a:rPr lang="en-US"/>
            </a:br>
            <a:r>
              <a:rPr lang="en-US"/>
              <a:t>Process</a:t>
            </a:r>
          </a:p>
        </p:txBody>
      </p:sp>
      <p:sp>
        <p:nvSpPr>
          <p:cNvPr id="2" name="Rectangle 1" hidden="1">
            <a:extLst>
              <a:ext uri="{FF2B5EF4-FFF2-40B4-BE49-F238E27FC236}">
                <a16:creationId xmlns:a16="http://schemas.microsoft.com/office/drawing/2014/main" id="{CC42428D-965F-410A-AAB0-2F4E028AF079}"/>
              </a:ext>
            </a:extLst>
          </p:cNvPr>
          <p:cNvSpPr/>
          <p:nvPr userDrawn="1">
            <p:custDataLst>
              <p:tags r:id="rId5"/>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pic>
        <p:nvPicPr>
          <p:cNvPr id="13" name="Picture 12">
            <a:extLst>
              <a:ext uri="{FF2B5EF4-FFF2-40B4-BE49-F238E27FC236}">
                <a16:creationId xmlns:a16="http://schemas.microsoft.com/office/drawing/2014/main" id="{96EFC67F-6564-BBDF-D8C2-34A99F194F3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9932" y="516090"/>
            <a:ext cx="1867038" cy="809050"/>
          </a:xfrm>
          <a:prstGeom prst="rect">
            <a:avLst/>
          </a:prstGeom>
        </p:spPr>
      </p:pic>
    </p:spTree>
    <p:extLst>
      <p:ext uri="{BB962C8B-B14F-4D97-AF65-F5344CB8AC3E}">
        <p14:creationId xmlns:p14="http://schemas.microsoft.com/office/powerpoint/2010/main" val="1092064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42154101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572" imgH="588" progId="TCLayout.ActiveDocument.1">
                  <p:embed/>
                </p:oleObj>
              </mc:Choice>
              <mc:Fallback>
                <p:oleObj name="think-cell Slide" r:id="rId12"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172212"/>
            <a:ext cx="6967728" cy="731520"/>
          </a:xfrm>
        </p:spPr>
        <p:txBody>
          <a:bodyPr vert="horz"/>
          <a:lstStyle>
            <a:lvl1pPr rtl="0">
              <a:defRPr>
                <a:latin typeface="+mj-lt"/>
                <a:ea typeface="+mj-ea"/>
                <a:cs typeface="+mj-cs"/>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accent2">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grpSp>
        <p:nvGrpSpPr>
          <p:cNvPr id="5" name="Group 4">
            <a:extLst>
              <a:ext uri="{FF2B5EF4-FFF2-40B4-BE49-F238E27FC236}">
                <a16:creationId xmlns:a16="http://schemas.microsoft.com/office/drawing/2014/main" id="{45DFC805-1025-3831-F665-6234830C0E0F}"/>
              </a:ext>
            </a:extLst>
          </p:cNvPr>
          <p:cNvGrpSpPr/>
          <p:nvPr userDrawn="1"/>
        </p:nvGrpSpPr>
        <p:grpSpPr bwMode="ltGray">
          <a:xfrm>
            <a:off x="9811472" y="6304742"/>
            <a:ext cx="1563554" cy="423849"/>
            <a:chOff x="9454816" y="6288867"/>
            <a:chExt cx="1563554" cy="423849"/>
          </a:xfrm>
        </p:grpSpPr>
        <p:grpSp>
          <p:nvGrpSpPr>
            <p:cNvPr id="6" name="Group 5">
              <a:extLst>
                <a:ext uri="{FF2B5EF4-FFF2-40B4-BE49-F238E27FC236}">
                  <a16:creationId xmlns:a16="http://schemas.microsoft.com/office/drawing/2014/main" id="{631C41FA-DEF6-8287-38FA-8732BB347414}"/>
                </a:ext>
              </a:extLst>
            </p:cNvPr>
            <p:cNvGrpSpPr/>
            <p:nvPr/>
          </p:nvGrpSpPr>
          <p:grpSpPr bwMode="ltGray">
            <a:xfrm>
              <a:off x="9454816" y="6288867"/>
              <a:ext cx="459297" cy="423849"/>
              <a:chOff x="9454816" y="6288867"/>
              <a:chExt cx="459297" cy="423849"/>
            </a:xfrm>
          </p:grpSpPr>
          <p:sp>
            <p:nvSpPr>
              <p:cNvPr id="45" name="Freeform: Shape 44">
                <a:extLst>
                  <a:ext uri="{FF2B5EF4-FFF2-40B4-BE49-F238E27FC236}">
                    <a16:creationId xmlns:a16="http://schemas.microsoft.com/office/drawing/2014/main" id="{8847A15F-F21E-E093-660F-F490045673A3}"/>
                  </a:ext>
                </a:extLst>
              </p:cNvPr>
              <p:cNvSpPr/>
              <p:nvPr/>
            </p:nvSpPr>
            <p:spPr bwMode="ltGray">
              <a:xfrm>
                <a:off x="9459196" y="6297278"/>
                <a:ext cx="448095" cy="412705"/>
              </a:xfrm>
              <a:custGeom>
                <a:avLst/>
                <a:gdLst>
                  <a:gd name="connsiteX0" fmla="*/ 166300 w 448095"/>
                  <a:gd name="connsiteY0" fmla="*/ 48808 h 412705"/>
                  <a:gd name="connsiteX1" fmla="*/ 221973 w 448095"/>
                  <a:gd name="connsiteY1" fmla="*/ 351 h 412705"/>
                  <a:gd name="connsiteX2" fmla="*/ 223782 w 448095"/>
                  <a:gd name="connsiteY2" fmla="*/ 76898 h 412705"/>
                  <a:gd name="connsiteX3" fmla="*/ 166300 w 448095"/>
                  <a:gd name="connsiteY3" fmla="*/ 48808 h 412705"/>
                  <a:gd name="connsiteX4" fmla="*/ 166300 w 448095"/>
                  <a:gd name="connsiteY4" fmla="*/ 48808 h 412705"/>
                  <a:gd name="connsiteX5" fmla="*/ 124725 w 448095"/>
                  <a:gd name="connsiteY5" fmla="*/ 0 h 412705"/>
                  <a:gd name="connsiteX6" fmla="*/ 221973 w 448095"/>
                  <a:gd name="connsiteY6" fmla="*/ 351 h 412705"/>
                  <a:gd name="connsiteX7" fmla="*/ 166300 w 448095"/>
                  <a:gd name="connsiteY7" fmla="*/ 48808 h 412705"/>
                  <a:gd name="connsiteX8" fmla="*/ 124725 w 448095"/>
                  <a:gd name="connsiteY8" fmla="*/ 0 h 412705"/>
                  <a:gd name="connsiteX9" fmla="*/ 124725 w 448095"/>
                  <a:gd name="connsiteY9" fmla="*/ 0 h 412705"/>
                  <a:gd name="connsiteX10" fmla="*/ 123278 w 448095"/>
                  <a:gd name="connsiteY10" fmla="*/ 82165 h 412705"/>
                  <a:gd name="connsiteX11" fmla="*/ 166300 w 448095"/>
                  <a:gd name="connsiteY11" fmla="*/ 48808 h 412705"/>
                  <a:gd name="connsiteX12" fmla="*/ 124725 w 448095"/>
                  <a:gd name="connsiteY12" fmla="*/ 0 h 412705"/>
                  <a:gd name="connsiteX13" fmla="*/ 123278 w 448095"/>
                  <a:gd name="connsiteY13" fmla="*/ 82165 h 412705"/>
                  <a:gd name="connsiteX14" fmla="*/ 123278 w 448095"/>
                  <a:gd name="connsiteY14" fmla="*/ 82165 h 412705"/>
                  <a:gd name="connsiteX15" fmla="*/ 165577 w 448095"/>
                  <a:gd name="connsiteY15" fmla="*/ 112011 h 412705"/>
                  <a:gd name="connsiteX16" fmla="*/ 123278 w 448095"/>
                  <a:gd name="connsiteY16" fmla="*/ 82165 h 412705"/>
                  <a:gd name="connsiteX17" fmla="*/ 166300 w 448095"/>
                  <a:gd name="connsiteY17" fmla="*/ 48808 h 412705"/>
                  <a:gd name="connsiteX18" fmla="*/ 165577 w 448095"/>
                  <a:gd name="connsiteY18" fmla="*/ 112011 h 412705"/>
                  <a:gd name="connsiteX19" fmla="*/ 165577 w 448095"/>
                  <a:gd name="connsiteY19" fmla="*/ 112011 h 412705"/>
                  <a:gd name="connsiteX20" fmla="*/ 223782 w 448095"/>
                  <a:gd name="connsiteY20" fmla="*/ 76898 h 412705"/>
                  <a:gd name="connsiteX21" fmla="*/ 165577 w 448095"/>
                  <a:gd name="connsiteY21" fmla="*/ 112011 h 412705"/>
                  <a:gd name="connsiteX22" fmla="*/ 166300 w 448095"/>
                  <a:gd name="connsiteY22" fmla="*/ 48808 h 412705"/>
                  <a:gd name="connsiteX23" fmla="*/ 223782 w 448095"/>
                  <a:gd name="connsiteY23" fmla="*/ 76898 h 412705"/>
                  <a:gd name="connsiteX24" fmla="*/ 223782 w 448095"/>
                  <a:gd name="connsiteY24" fmla="*/ 76898 h 412705"/>
                  <a:gd name="connsiteX25" fmla="*/ 121110 w 448095"/>
                  <a:gd name="connsiteY25" fmla="*/ 174862 h 412705"/>
                  <a:gd name="connsiteX26" fmla="*/ 123278 w 448095"/>
                  <a:gd name="connsiteY26" fmla="*/ 82165 h 412705"/>
                  <a:gd name="connsiteX27" fmla="*/ 165577 w 448095"/>
                  <a:gd name="connsiteY27" fmla="*/ 112011 h 412705"/>
                  <a:gd name="connsiteX28" fmla="*/ 121110 w 448095"/>
                  <a:gd name="connsiteY28" fmla="*/ 174862 h 412705"/>
                  <a:gd name="connsiteX29" fmla="*/ 121110 w 448095"/>
                  <a:gd name="connsiteY29" fmla="*/ 174862 h 412705"/>
                  <a:gd name="connsiteX30" fmla="*/ 173168 w 448095"/>
                  <a:gd name="connsiteY30" fmla="*/ 165734 h 412705"/>
                  <a:gd name="connsiteX31" fmla="*/ 165577 w 448095"/>
                  <a:gd name="connsiteY31" fmla="*/ 112011 h 412705"/>
                  <a:gd name="connsiteX32" fmla="*/ 121110 w 448095"/>
                  <a:gd name="connsiteY32" fmla="*/ 174862 h 412705"/>
                  <a:gd name="connsiteX33" fmla="*/ 173168 w 448095"/>
                  <a:gd name="connsiteY33" fmla="*/ 165734 h 412705"/>
                  <a:gd name="connsiteX34" fmla="*/ 173168 w 448095"/>
                  <a:gd name="connsiteY34" fmla="*/ 165734 h 412705"/>
                  <a:gd name="connsiteX35" fmla="*/ 165212 w 448095"/>
                  <a:gd name="connsiteY35" fmla="*/ 224370 h 412705"/>
                  <a:gd name="connsiteX36" fmla="*/ 173168 w 448095"/>
                  <a:gd name="connsiteY36" fmla="*/ 165734 h 412705"/>
                  <a:gd name="connsiteX37" fmla="*/ 121110 w 448095"/>
                  <a:gd name="connsiteY37" fmla="*/ 174862 h 412705"/>
                  <a:gd name="connsiteX38" fmla="*/ 165212 w 448095"/>
                  <a:gd name="connsiteY38" fmla="*/ 224370 h 412705"/>
                  <a:gd name="connsiteX39" fmla="*/ 165212 w 448095"/>
                  <a:gd name="connsiteY39" fmla="*/ 224370 h 412705"/>
                  <a:gd name="connsiteX40" fmla="*/ 100863 w 448095"/>
                  <a:gd name="connsiteY40" fmla="*/ 220859 h 412705"/>
                  <a:gd name="connsiteX41" fmla="*/ 165212 w 448095"/>
                  <a:gd name="connsiteY41" fmla="*/ 224370 h 412705"/>
                  <a:gd name="connsiteX42" fmla="*/ 121110 w 448095"/>
                  <a:gd name="connsiteY42" fmla="*/ 174862 h 412705"/>
                  <a:gd name="connsiteX43" fmla="*/ 100863 w 448095"/>
                  <a:gd name="connsiteY43" fmla="*/ 220859 h 412705"/>
                  <a:gd name="connsiteX44" fmla="*/ 100863 w 448095"/>
                  <a:gd name="connsiteY44" fmla="*/ 220859 h 412705"/>
                  <a:gd name="connsiteX45" fmla="*/ 58205 w 448095"/>
                  <a:gd name="connsiteY45" fmla="*/ 173810 h 412705"/>
                  <a:gd name="connsiteX46" fmla="*/ 121110 w 448095"/>
                  <a:gd name="connsiteY46" fmla="*/ 174862 h 412705"/>
                  <a:gd name="connsiteX47" fmla="*/ 100863 w 448095"/>
                  <a:gd name="connsiteY47" fmla="*/ 220859 h 412705"/>
                  <a:gd name="connsiteX48" fmla="*/ 58205 w 448095"/>
                  <a:gd name="connsiteY48" fmla="*/ 173810 h 412705"/>
                  <a:gd name="connsiteX49" fmla="*/ 58205 w 448095"/>
                  <a:gd name="connsiteY49" fmla="*/ 173810 h 412705"/>
                  <a:gd name="connsiteX50" fmla="*/ 42299 w 448095"/>
                  <a:gd name="connsiteY50" fmla="*/ 217700 h 412705"/>
                  <a:gd name="connsiteX51" fmla="*/ 58205 w 448095"/>
                  <a:gd name="connsiteY51" fmla="*/ 173810 h 412705"/>
                  <a:gd name="connsiteX52" fmla="*/ 0 w 448095"/>
                  <a:gd name="connsiteY52" fmla="*/ 173457 h 412705"/>
                  <a:gd name="connsiteX53" fmla="*/ 42299 w 448095"/>
                  <a:gd name="connsiteY53" fmla="*/ 217700 h 412705"/>
                  <a:gd name="connsiteX54" fmla="*/ 42299 w 448095"/>
                  <a:gd name="connsiteY54" fmla="*/ 217700 h 412705"/>
                  <a:gd name="connsiteX55" fmla="*/ 100863 w 448095"/>
                  <a:gd name="connsiteY55" fmla="*/ 220859 h 412705"/>
                  <a:gd name="connsiteX56" fmla="*/ 42299 w 448095"/>
                  <a:gd name="connsiteY56" fmla="*/ 217700 h 412705"/>
                  <a:gd name="connsiteX57" fmla="*/ 58205 w 448095"/>
                  <a:gd name="connsiteY57" fmla="*/ 173810 h 412705"/>
                  <a:gd name="connsiteX58" fmla="*/ 100863 w 448095"/>
                  <a:gd name="connsiteY58" fmla="*/ 220859 h 412705"/>
                  <a:gd name="connsiteX59" fmla="*/ 100863 w 448095"/>
                  <a:gd name="connsiteY59" fmla="*/ 220859 h 412705"/>
                  <a:gd name="connsiteX60" fmla="*/ 66517 w 448095"/>
                  <a:gd name="connsiteY60" fmla="*/ 262996 h 412705"/>
                  <a:gd name="connsiteX61" fmla="*/ 100863 w 448095"/>
                  <a:gd name="connsiteY61" fmla="*/ 220859 h 412705"/>
                  <a:gd name="connsiteX62" fmla="*/ 42299 w 448095"/>
                  <a:gd name="connsiteY62" fmla="*/ 217700 h 412705"/>
                  <a:gd name="connsiteX63" fmla="*/ 66517 w 448095"/>
                  <a:gd name="connsiteY63" fmla="*/ 262996 h 412705"/>
                  <a:gd name="connsiteX64" fmla="*/ 66517 w 448095"/>
                  <a:gd name="connsiteY64" fmla="*/ 262996 h 412705"/>
                  <a:gd name="connsiteX65" fmla="*/ 114601 w 448095"/>
                  <a:gd name="connsiteY65" fmla="*/ 293895 h 412705"/>
                  <a:gd name="connsiteX66" fmla="*/ 100863 w 448095"/>
                  <a:gd name="connsiteY66" fmla="*/ 220859 h 412705"/>
                  <a:gd name="connsiteX67" fmla="*/ 66517 w 448095"/>
                  <a:gd name="connsiteY67" fmla="*/ 262996 h 412705"/>
                  <a:gd name="connsiteX68" fmla="*/ 114601 w 448095"/>
                  <a:gd name="connsiteY68" fmla="*/ 293895 h 412705"/>
                  <a:gd name="connsiteX69" fmla="*/ 114601 w 448095"/>
                  <a:gd name="connsiteY69" fmla="*/ 293895 h 412705"/>
                  <a:gd name="connsiteX70" fmla="*/ 165212 w 448095"/>
                  <a:gd name="connsiteY70" fmla="*/ 224370 h 412705"/>
                  <a:gd name="connsiteX71" fmla="*/ 114601 w 448095"/>
                  <a:gd name="connsiteY71" fmla="*/ 293895 h 412705"/>
                  <a:gd name="connsiteX72" fmla="*/ 100863 w 448095"/>
                  <a:gd name="connsiteY72" fmla="*/ 220859 h 412705"/>
                  <a:gd name="connsiteX73" fmla="*/ 165212 w 448095"/>
                  <a:gd name="connsiteY73" fmla="*/ 224370 h 412705"/>
                  <a:gd name="connsiteX74" fmla="*/ 165212 w 448095"/>
                  <a:gd name="connsiteY74" fmla="*/ 224370 h 412705"/>
                  <a:gd name="connsiteX75" fmla="*/ 244024 w 448095"/>
                  <a:gd name="connsiteY75" fmla="*/ 130268 h 412705"/>
                  <a:gd name="connsiteX76" fmla="*/ 165577 w 448095"/>
                  <a:gd name="connsiteY76" fmla="*/ 112011 h 412705"/>
                  <a:gd name="connsiteX77" fmla="*/ 223782 w 448095"/>
                  <a:gd name="connsiteY77" fmla="*/ 76898 h 412705"/>
                  <a:gd name="connsiteX78" fmla="*/ 244024 w 448095"/>
                  <a:gd name="connsiteY78" fmla="*/ 130268 h 412705"/>
                  <a:gd name="connsiteX79" fmla="*/ 244024 w 448095"/>
                  <a:gd name="connsiteY79" fmla="*/ 130268 h 412705"/>
                  <a:gd name="connsiteX80" fmla="*/ 173168 w 448095"/>
                  <a:gd name="connsiteY80" fmla="*/ 165734 h 412705"/>
                  <a:gd name="connsiteX81" fmla="*/ 165577 w 448095"/>
                  <a:gd name="connsiteY81" fmla="*/ 112011 h 412705"/>
                  <a:gd name="connsiteX82" fmla="*/ 244024 w 448095"/>
                  <a:gd name="connsiteY82" fmla="*/ 130268 h 412705"/>
                  <a:gd name="connsiteX83" fmla="*/ 173168 w 448095"/>
                  <a:gd name="connsiteY83" fmla="*/ 165734 h 412705"/>
                  <a:gd name="connsiteX84" fmla="*/ 173168 w 448095"/>
                  <a:gd name="connsiteY84" fmla="*/ 165734 h 412705"/>
                  <a:gd name="connsiteX85" fmla="*/ 290478 w 448095"/>
                  <a:gd name="connsiteY85" fmla="*/ 96384 h 412705"/>
                  <a:gd name="connsiteX86" fmla="*/ 223782 w 448095"/>
                  <a:gd name="connsiteY86" fmla="*/ 76898 h 412705"/>
                  <a:gd name="connsiteX87" fmla="*/ 244024 w 448095"/>
                  <a:gd name="connsiteY87" fmla="*/ 130268 h 412705"/>
                  <a:gd name="connsiteX88" fmla="*/ 290478 w 448095"/>
                  <a:gd name="connsiteY88" fmla="*/ 96384 h 412705"/>
                  <a:gd name="connsiteX89" fmla="*/ 290478 w 448095"/>
                  <a:gd name="connsiteY89" fmla="*/ 96384 h 412705"/>
                  <a:gd name="connsiteX90" fmla="*/ 298793 w 448095"/>
                  <a:gd name="connsiteY90" fmla="*/ 150458 h 412705"/>
                  <a:gd name="connsiteX91" fmla="*/ 290478 w 448095"/>
                  <a:gd name="connsiteY91" fmla="*/ 96384 h 412705"/>
                  <a:gd name="connsiteX92" fmla="*/ 244024 w 448095"/>
                  <a:gd name="connsiteY92" fmla="*/ 130268 h 412705"/>
                  <a:gd name="connsiteX93" fmla="*/ 298793 w 448095"/>
                  <a:gd name="connsiteY93" fmla="*/ 150458 h 412705"/>
                  <a:gd name="connsiteX94" fmla="*/ 298793 w 448095"/>
                  <a:gd name="connsiteY94" fmla="*/ 150458 h 412705"/>
                  <a:gd name="connsiteX95" fmla="*/ 239865 w 448095"/>
                  <a:gd name="connsiteY95" fmla="*/ 190136 h 412705"/>
                  <a:gd name="connsiteX96" fmla="*/ 298793 w 448095"/>
                  <a:gd name="connsiteY96" fmla="*/ 150458 h 412705"/>
                  <a:gd name="connsiteX97" fmla="*/ 244024 w 448095"/>
                  <a:gd name="connsiteY97" fmla="*/ 130268 h 412705"/>
                  <a:gd name="connsiteX98" fmla="*/ 239865 w 448095"/>
                  <a:gd name="connsiteY98" fmla="*/ 190136 h 412705"/>
                  <a:gd name="connsiteX99" fmla="*/ 239865 w 448095"/>
                  <a:gd name="connsiteY99" fmla="*/ 190136 h 412705"/>
                  <a:gd name="connsiteX100" fmla="*/ 173168 w 448095"/>
                  <a:gd name="connsiteY100" fmla="*/ 165734 h 412705"/>
                  <a:gd name="connsiteX101" fmla="*/ 239865 w 448095"/>
                  <a:gd name="connsiteY101" fmla="*/ 190136 h 412705"/>
                  <a:gd name="connsiteX102" fmla="*/ 244024 w 448095"/>
                  <a:gd name="connsiteY102" fmla="*/ 130268 h 412705"/>
                  <a:gd name="connsiteX103" fmla="*/ 173168 w 448095"/>
                  <a:gd name="connsiteY103" fmla="*/ 165734 h 412705"/>
                  <a:gd name="connsiteX104" fmla="*/ 173168 w 448095"/>
                  <a:gd name="connsiteY104" fmla="*/ 165734 h 412705"/>
                  <a:gd name="connsiteX105" fmla="*/ 356634 w 448095"/>
                  <a:gd name="connsiteY105" fmla="*/ 148704 h 412705"/>
                  <a:gd name="connsiteX106" fmla="*/ 421345 w 448095"/>
                  <a:gd name="connsiteY106" fmla="*/ 105866 h 412705"/>
                  <a:gd name="connsiteX107" fmla="*/ 374711 w 448095"/>
                  <a:gd name="connsiteY107" fmla="*/ 93928 h 412705"/>
                  <a:gd name="connsiteX108" fmla="*/ 356634 w 448095"/>
                  <a:gd name="connsiteY108" fmla="*/ 148704 h 412705"/>
                  <a:gd name="connsiteX109" fmla="*/ 356634 w 448095"/>
                  <a:gd name="connsiteY109" fmla="*/ 148704 h 412705"/>
                  <a:gd name="connsiteX110" fmla="*/ 290478 w 448095"/>
                  <a:gd name="connsiteY110" fmla="*/ 96384 h 412705"/>
                  <a:gd name="connsiteX111" fmla="*/ 374711 w 448095"/>
                  <a:gd name="connsiteY111" fmla="*/ 93928 h 412705"/>
                  <a:gd name="connsiteX112" fmla="*/ 356634 w 448095"/>
                  <a:gd name="connsiteY112" fmla="*/ 148704 h 412705"/>
                  <a:gd name="connsiteX113" fmla="*/ 290478 w 448095"/>
                  <a:gd name="connsiteY113" fmla="*/ 96384 h 412705"/>
                  <a:gd name="connsiteX114" fmla="*/ 290478 w 448095"/>
                  <a:gd name="connsiteY114" fmla="*/ 96384 h 412705"/>
                  <a:gd name="connsiteX115" fmla="*/ 298793 w 448095"/>
                  <a:gd name="connsiteY115" fmla="*/ 150458 h 412705"/>
                  <a:gd name="connsiteX116" fmla="*/ 356634 w 448095"/>
                  <a:gd name="connsiteY116" fmla="*/ 148704 h 412705"/>
                  <a:gd name="connsiteX117" fmla="*/ 290478 w 448095"/>
                  <a:gd name="connsiteY117" fmla="*/ 96384 h 412705"/>
                  <a:gd name="connsiteX118" fmla="*/ 298793 w 448095"/>
                  <a:gd name="connsiteY118" fmla="*/ 150458 h 412705"/>
                  <a:gd name="connsiteX119" fmla="*/ 298793 w 448095"/>
                  <a:gd name="connsiteY119" fmla="*/ 150458 h 412705"/>
                  <a:gd name="connsiteX120" fmla="*/ 427851 w 448095"/>
                  <a:gd name="connsiteY120" fmla="*/ 165909 h 412705"/>
                  <a:gd name="connsiteX121" fmla="*/ 421345 w 448095"/>
                  <a:gd name="connsiteY121" fmla="*/ 105866 h 412705"/>
                  <a:gd name="connsiteX122" fmla="*/ 356634 w 448095"/>
                  <a:gd name="connsiteY122" fmla="*/ 148704 h 412705"/>
                  <a:gd name="connsiteX123" fmla="*/ 427851 w 448095"/>
                  <a:gd name="connsiteY123" fmla="*/ 165909 h 412705"/>
                  <a:gd name="connsiteX124" fmla="*/ 427851 w 448095"/>
                  <a:gd name="connsiteY124" fmla="*/ 165909 h 412705"/>
                  <a:gd name="connsiteX125" fmla="*/ 362058 w 448095"/>
                  <a:gd name="connsiteY125" fmla="*/ 195404 h 412705"/>
                  <a:gd name="connsiteX126" fmla="*/ 427851 w 448095"/>
                  <a:gd name="connsiteY126" fmla="*/ 165909 h 412705"/>
                  <a:gd name="connsiteX127" fmla="*/ 356634 w 448095"/>
                  <a:gd name="connsiteY127" fmla="*/ 148704 h 412705"/>
                  <a:gd name="connsiteX128" fmla="*/ 362058 w 448095"/>
                  <a:gd name="connsiteY128" fmla="*/ 195404 h 412705"/>
                  <a:gd name="connsiteX129" fmla="*/ 362058 w 448095"/>
                  <a:gd name="connsiteY129" fmla="*/ 195404 h 412705"/>
                  <a:gd name="connsiteX130" fmla="*/ 298793 w 448095"/>
                  <a:gd name="connsiteY130" fmla="*/ 150458 h 412705"/>
                  <a:gd name="connsiteX131" fmla="*/ 362058 w 448095"/>
                  <a:gd name="connsiteY131" fmla="*/ 195404 h 412705"/>
                  <a:gd name="connsiteX132" fmla="*/ 356634 w 448095"/>
                  <a:gd name="connsiteY132" fmla="*/ 148704 h 412705"/>
                  <a:gd name="connsiteX133" fmla="*/ 298793 w 448095"/>
                  <a:gd name="connsiteY133" fmla="*/ 150458 h 412705"/>
                  <a:gd name="connsiteX134" fmla="*/ 298793 w 448095"/>
                  <a:gd name="connsiteY134" fmla="*/ 150458 h 412705"/>
                  <a:gd name="connsiteX135" fmla="*/ 395314 w 448095"/>
                  <a:gd name="connsiteY135" fmla="*/ 222090 h 412705"/>
                  <a:gd name="connsiteX136" fmla="*/ 427851 w 448095"/>
                  <a:gd name="connsiteY136" fmla="*/ 165909 h 412705"/>
                  <a:gd name="connsiteX137" fmla="*/ 448096 w 448095"/>
                  <a:gd name="connsiteY137" fmla="*/ 208746 h 412705"/>
                  <a:gd name="connsiteX138" fmla="*/ 395314 w 448095"/>
                  <a:gd name="connsiteY138" fmla="*/ 222090 h 412705"/>
                  <a:gd name="connsiteX139" fmla="*/ 395314 w 448095"/>
                  <a:gd name="connsiteY139" fmla="*/ 222090 h 412705"/>
                  <a:gd name="connsiteX140" fmla="*/ 441228 w 448095"/>
                  <a:gd name="connsiteY140" fmla="*/ 256851 h 412705"/>
                  <a:gd name="connsiteX141" fmla="*/ 395314 w 448095"/>
                  <a:gd name="connsiteY141" fmla="*/ 222090 h 412705"/>
                  <a:gd name="connsiteX142" fmla="*/ 448096 w 448095"/>
                  <a:gd name="connsiteY142" fmla="*/ 208746 h 412705"/>
                  <a:gd name="connsiteX143" fmla="*/ 441228 w 448095"/>
                  <a:gd name="connsiteY143" fmla="*/ 256851 h 412705"/>
                  <a:gd name="connsiteX144" fmla="*/ 441228 w 448095"/>
                  <a:gd name="connsiteY144" fmla="*/ 256851 h 412705"/>
                  <a:gd name="connsiteX145" fmla="*/ 362058 w 448095"/>
                  <a:gd name="connsiteY145" fmla="*/ 195404 h 412705"/>
                  <a:gd name="connsiteX146" fmla="*/ 395314 w 448095"/>
                  <a:gd name="connsiteY146" fmla="*/ 222090 h 412705"/>
                  <a:gd name="connsiteX147" fmla="*/ 427851 w 448095"/>
                  <a:gd name="connsiteY147" fmla="*/ 165909 h 412705"/>
                  <a:gd name="connsiteX148" fmla="*/ 362058 w 448095"/>
                  <a:gd name="connsiteY148" fmla="*/ 195404 h 412705"/>
                  <a:gd name="connsiteX149" fmla="*/ 362058 w 448095"/>
                  <a:gd name="connsiteY149" fmla="*/ 195404 h 412705"/>
                  <a:gd name="connsiteX150" fmla="*/ 362058 w 448095"/>
                  <a:gd name="connsiteY150" fmla="*/ 305131 h 412705"/>
                  <a:gd name="connsiteX151" fmla="*/ 441228 w 448095"/>
                  <a:gd name="connsiteY151" fmla="*/ 256851 h 412705"/>
                  <a:gd name="connsiteX152" fmla="*/ 395314 w 448095"/>
                  <a:gd name="connsiteY152" fmla="*/ 222090 h 412705"/>
                  <a:gd name="connsiteX153" fmla="*/ 362058 w 448095"/>
                  <a:gd name="connsiteY153" fmla="*/ 305131 h 412705"/>
                  <a:gd name="connsiteX154" fmla="*/ 362058 w 448095"/>
                  <a:gd name="connsiteY154" fmla="*/ 305131 h 412705"/>
                  <a:gd name="connsiteX155" fmla="*/ 313615 w 448095"/>
                  <a:gd name="connsiteY155" fmla="*/ 268438 h 412705"/>
                  <a:gd name="connsiteX156" fmla="*/ 362058 w 448095"/>
                  <a:gd name="connsiteY156" fmla="*/ 305131 h 412705"/>
                  <a:gd name="connsiteX157" fmla="*/ 395314 w 448095"/>
                  <a:gd name="connsiteY157" fmla="*/ 222090 h 412705"/>
                  <a:gd name="connsiteX158" fmla="*/ 313615 w 448095"/>
                  <a:gd name="connsiteY158" fmla="*/ 268438 h 412705"/>
                  <a:gd name="connsiteX159" fmla="*/ 313615 w 448095"/>
                  <a:gd name="connsiteY159" fmla="*/ 268438 h 412705"/>
                  <a:gd name="connsiteX160" fmla="*/ 362058 w 448095"/>
                  <a:gd name="connsiteY160" fmla="*/ 195404 h 412705"/>
                  <a:gd name="connsiteX161" fmla="*/ 313615 w 448095"/>
                  <a:gd name="connsiteY161" fmla="*/ 268438 h 412705"/>
                  <a:gd name="connsiteX162" fmla="*/ 395314 w 448095"/>
                  <a:gd name="connsiteY162" fmla="*/ 222090 h 412705"/>
                  <a:gd name="connsiteX163" fmla="*/ 362058 w 448095"/>
                  <a:gd name="connsiteY163" fmla="*/ 195404 h 412705"/>
                  <a:gd name="connsiteX164" fmla="*/ 362058 w 448095"/>
                  <a:gd name="connsiteY164" fmla="*/ 195404 h 412705"/>
                  <a:gd name="connsiteX165" fmla="*/ 271585 w 448095"/>
                  <a:gd name="connsiteY165" fmla="*/ 220814 h 412705"/>
                  <a:gd name="connsiteX166" fmla="*/ 298793 w 448095"/>
                  <a:gd name="connsiteY166" fmla="*/ 150458 h 412705"/>
                  <a:gd name="connsiteX167" fmla="*/ 362058 w 448095"/>
                  <a:gd name="connsiteY167" fmla="*/ 195404 h 412705"/>
                  <a:gd name="connsiteX168" fmla="*/ 271585 w 448095"/>
                  <a:gd name="connsiteY168" fmla="*/ 220814 h 412705"/>
                  <a:gd name="connsiteX169" fmla="*/ 271585 w 448095"/>
                  <a:gd name="connsiteY169" fmla="*/ 220814 h 412705"/>
                  <a:gd name="connsiteX170" fmla="*/ 313615 w 448095"/>
                  <a:gd name="connsiteY170" fmla="*/ 268438 h 412705"/>
                  <a:gd name="connsiteX171" fmla="*/ 362058 w 448095"/>
                  <a:gd name="connsiteY171" fmla="*/ 195404 h 412705"/>
                  <a:gd name="connsiteX172" fmla="*/ 271585 w 448095"/>
                  <a:gd name="connsiteY172" fmla="*/ 220814 h 412705"/>
                  <a:gd name="connsiteX173" fmla="*/ 313615 w 448095"/>
                  <a:gd name="connsiteY173" fmla="*/ 268438 h 412705"/>
                  <a:gd name="connsiteX174" fmla="*/ 313615 w 448095"/>
                  <a:gd name="connsiteY174" fmla="*/ 268438 h 412705"/>
                  <a:gd name="connsiteX175" fmla="*/ 239865 w 448095"/>
                  <a:gd name="connsiteY175" fmla="*/ 190136 h 412705"/>
                  <a:gd name="connsiteX176" fmla="*/ 298793 w 448095"/>
                  <a:gd name="connsiteY176" fmla="*/ 150458 h 412705"/>
                  <a:gd name="connsiteX177" fmla="*/ 271585 w 448095"/>
                  <a:gd name="connsiteY177" fmla="*/ 220814 h 412705"/>
                  <a:gd name="connsiteX178" fmla="*/ 239865 w 448095"/>
                  <a:gd name="connsiteY178" fmla="*/ 190136 h 412705"/>
                  <a:gd name="connsiteX179" fmla="*/ 239865 w 448095"/>
                  <a:gd name="connsiteY179" fmla="*/ 190136 h 412705"/>
                  <a:gd name="connsiteX180" fmla="*/ 313615 w 448095"/>
                  <a:gd name="connsiteY180" fmla="*/ 268438 h 412705"/>
                  <a:gd name="connsiteX181" fmla="*/ 207959 w 448095"/>
                  <a:gd name="connsiteY181" fmla="*/ 298767 h 412705"/>
                  <a:gd name="connsiteX182" fmla="*/ 271585 w 448095"/>
                  <a:gd name="connsiteY182" fmla="*/ 220814 h 412705"/>
                  <a:gd name="connsiteX183" fmla="*/ 313615 w 448095"/>
                  <a:gd name="connsiteY183" fmla="*/ 268438 h 412705"/>
                  <a:gd name="connsiteX184" fmla="*/ 313615 w 448095"/>
                  <a:gd name="connsiteY184" fmla="*/ 268438 h 412705"/>
                  <a:gd name="connsiteX185" fmla="*/ 175420 w 448095"/>
                  <a:gd name="connsiteY185" fmla="*/ 261546 h 412705"/>
                  <a:gd name="connsiteX186" fmla="*/ 207959 w 448095"/>
                  <a:gd name="connsiteY186" fmla="*/ 298767 h 412705"/>
                  <a:gd name="connsiteX187" fmla="*/ 271585 w 448095"/>
                  <a:gd name="connsiteY187" fmla="*/ 220814 h 412705"/>
                  <a:gd name="connsiteX188" fmla="*/ 175420 w 448095"/>
                  <a:gd name="connsiteY188" fmla="*/ 261546 h 412705"/>
                  <a:gd name="connsiteX189" fmla="*/ 175420 w 448095"/>
                  <a:gd name="connsiteY189" fmla="*/ 261546 h 412705"/>
                  <a:gd name="connsiteX190" fmla="*/ 165212 w 448095"/>
                  <a:gd name="connsiteY190" fmla="*/ 224370 h 412705"/>
                  <a:gd name="connsiteX191" fmla="*/ 175420 w 448095"/>
                  <a:gd name="connsiteY191" fmla="*/ 261546 h 412705"/>
                  <a:gd name="connsiteX192" fmla="*/ 271585 w 448095"/>
                  <a:gd name="connsiteY192" fmla="*/ 220814 h 412705"/>
                  <a:gd name="connsiteX193" fmla="*/ 165212 w 448095"/>
                  <a:gd name="connsiteY193" fmla="*/ 224370 h 412705"/>
                  <a:gd name="connsiteX194" fmla="*/ 165212 w 448095"/>
                  <a:gd name="connsiteY194" fmla="*/ 224370 h 412705"/>
                  <a:gd name="connsiteX195" fmla="*/ 137411 w 448095"/>
                  <a:gd name="connsiteY195" fmla="*/ 262563 h 412705"/>
                  <a:gd name="connsiteX196" fmla="*/ 175420 w 448095"/>
                  <a:gd name="connsiteY196" fmla="*/ 261546 h 412705"/>
                  <a:gd name="connsiteX197" fmla="*/ 165212 w 448095"/>
                  <a:gd name="connsiteY197" fmla="*/ 224370 h 412705"/>
                  <a:gd name="connsiteX198" fmla="*/ 137411 w 448095"/>
                  <a:gd name="connsiteY198" fmla="*/ 262563 h 412705"/>
                  <a:gd name="connsiteX199" fmla="*/ 137411 w 448095"/>
                  <a:gd name="connsiteY199" fmla="*/ 262563 h 412705"/>
                  <a:gd name="connsiteX200" fmla="*/ 239865 w 448095"/>
                  <a:gd name="connsiteY200" fmla="*/ 190136 h 412705"/>
                  <a:gd name="connsiteX201" fmla="*/ 165212 w 448095"/>
                  <a:gd name="connsiteY201" fmla="*/ 224370 h 412705"/>
                  <a:gd name="connsiteX202" fmla="*/ 271585 w 448095"/>
                  <a:gd name="connsiteY202" fmla="*/ 220814 h 412705"/>
                  <a:gd name="connsiteX203" fmla="*/ 239865 w 448095"/>
                  <a:gd name="connsiteY203" fmla="*/ 190136 h 412705"/>
                  <a:gd name="connsiteX204" fmla="*/ 239865 w 448095"/>
                  <a:gd name="connsiteY204" fmla="*/ 190136 h 412705"/>
                  <a:gd name="connsiteX205" fmla="*/ 173168 w 448095"/>
                  <a:gd name="connsiteY205" fmla="*/ 165734 h 412705"/>
                  <a:gd name="connsiteX206" fmla="*/ 165212 w 448095"/>
                  <a:gd name="connsiteY206" fmla="*/ 224370 h 412705"/>
                  <a:gd name="connsiteX207" fmla="*/ 239865 w 448095"/>
                  <a:gd name="connsiteY207" fmla="*/ 190136 h 412705"/>
                  <a:gd name="connsiteX208" fmla="*/ 173168 w 448095"/>
                  <a:gd name="connsiteY208" fmla="*/ 165734 h 412705"/>
                  <a:gd name="connsiteX209" fmla="*/ 173168 w 448095"/>
                  <a:gd name="connsiteY209" fmla="*/ 165734 h 412705"/>
                  <a:gd name="connsiteX210" fmla="*/ 288577 w 448095"/>
                  <a:gd name="connsiteY210" fmla="*/ 332122 h 412705"/>
                  <a:gd name="connsiteX211" fmla="*/ 313615 w 448095"/>
                  <a:gd name="connsiteY211" fmla="*/ 268438 h 412705"/>
                  <a:gd name="connsiteX212" fmla="*/ 362058 w 448095"/>
                  <a:gd name="connsiteY212" fmla="*/ 305131 h 412705"/>
                  <a:gd name="connsiteX213" fmla="*/ 288577 w 448095"/>
                  <a:gd name="connsiteY213" fmla="*/ 332122 h 412705"/>
                  <a:gd name="connsiteX214" fmla="*/ 288577 w 448095"/>
                  <a:gd name="connsiteY214" fmla="*/ 332122 h 412705"/>
                  <a:gd name="connsiteX215" fmla="*/ 207959 w 448095"/>
                  <a:gd name="connsiteY215" fmla="*/ 298767 h 412705"/>
                  <a:gd name="connsiteX216" fmla="*/ 288577 w 448095"/>
                  <a:gd name="connsiteY216" fmla="*/ 332122 h 412705"/>
                  <a:gd name="connsiteX217" fmla="*/ 313615 w 448095"/>
                  <a:gd name="connsiteY217" fmla="*/ 268438 h 412705"/>
                  <a:gd name="connsiteX218" fmla="*/ 207959 w 448095"/>
                  <a:gd name="connsiteY218" fmla="*/ 298767 h 412705"/>
                  <a:gd name="connsiteX219" fmla="*/ 207959 w 448095"/>
                  <a:gd name="connsiteY219" fmla="*/ 298767 h 412705"/>
                  <a:gd name="connsiteX220" fmla="*/ 322557 w 448095"/>
                  <a:gd name="connsiteY220" fmla="*/ 353188 h 412705"/>
                  <a:gd name="connsiteX221" fmla="*/ 353760 w 448095"/>
                  <a:gd name="connsiteY221" fmla="*/ 308178 h 412705"/>
                  <a:gd name="connsiteX222" fmla="*/ 288577 w 448095"/>
                  <a:gd name="connsiteY222" fmla="*/ 332122 h 412705"/>
                  <a:gd name="connsiteX223" fmla="*/ 322557 w 448095"/>
                  <a:gd name="connsiteY223" fmla="*/ 353188 h 412705"/>
                  <a:gd name="connsiteX224" fmla="*/ 322557 w 448095"/>
                  <a:gd name="connsiteY224" fmla="*/ 353188 h 412705"/>
                  <a:gd name="connsiteX225" fmla="*/ 207959 w 448095"/>
                  <a:gd name="connsiteY225" fmla="*/ 298767 h 412705"/>
                  <a:gd name="connsiteX226" fmla="*/ 243749 w 448095"/>
                  <a:gd name="connsiteY226" fmla="*/ 349677 h 412705"/>
                  <a:gd name="connsiteX227" fmla="*/ 288577 w 448095"/>
                  <a:gd name="connsiteY227" fmla="*/ 332122 h 412705"/>
                  <a:gd name="connsiteX228" fmla="*/ 207959 w 448095"/>
                  <a:gd name="connsiteY228" fmla="*/ 298767 h 412705"/>
                  <a:gd name="connsiteX229" fmla="*/ 207959 w 448095"/>
                  <a:gd name="connsiteY229" fmla="*/ 298767 h 412705"/>
                  <a:gd name="connsiteX230" fmla="*/ 263270 w 448095"/>
                  <a:gd name="connsiteY230" fmla="*/ 391814 h 412705"/>
                  <a:gd name="connsiteX231" fmla="*/ 243749 w 448095"/>
                  <a:gd name="connsiteY231" fmla="*/ 349677 h 412705"/>
                  <a:gd name="connsiteX232" fmla="*/ 288577 w 448095"/>
                  <a:gd name="connsiteY232" fmla="*/ 332122 h 412705"/>
                  <a:gd name="connsiteX233" fmla="*/ 263270 w 448095"/>
                  <a:gd name="connsiteY233" fmla="*/ 391814 h 412705"/>
                  <a:gd name="connsiteX234" fmla="*/ 263270 w 448095"/>
                  <a:gd name="connsiteY234" fmla="*/ 391814 h 412705"/>
                  <a:gd name="connsiteX235" fmla="*/ 322557 w 448095"/>
                  <a:gd name="connsiteY235" fmla="*/ 353188 h 412705"/>
                  <a:gd name="connsiteX236" fmla="*/ 263270 w 448095"/>
                  <a:gd name="connsiteY236" fmla="*/ 391814 h 412705"/>
                  <a:gd name="connsiteX237" fmla="*/ 288577 w 448095"/>
                  <a:gd name="connsiteY237" fmla="*/ 332122 h 412705"/>
                  <a:gd name="connsiteX238" fmla="*/ 322557 w 448095"/>
                  <a:gd name="connsiteY238" fmla="*/ 353188 h 412705"/>
                  <a:gd name="connsiteX239" fmla="*/ 322557 w 448095"/>
                  <a:gd name="connsiteY239" fmla="*/ 353188 h 412705"/>
                  <a:gd name="connsiteX240" fmla="*/ 329970 w 448095"/>
                  <a:gd name="connsiteY240" fmla="*/ 412706 h 412705"/>
                  <a:gd name="connsiteX241" fmla="*/ 317565 w 448095"/>
                  <a:gd name="connsiteY241" fmla="*/ 356443 h 412705"/>
                  <a:gd name="connsiteX242" fmla="*/ 263270 w 448095"/>
                  <a:gd name="connsiteY242" fmla="*/ 391814 h 412705"/>
                  <a:gd name="connsiteX243" fmla="*/ 329970 w 448095"/>
                  <a:gd name="connsiteY243" fmla="*/ 412706 h 412705"/>
                  <a:gd name="connsiteX244" fmla="*/ 329970 w 448095"/>
                  <a:gd name="connsiteY244" fmla="*/ 412706 h 41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448095" h="412705">
                    <a:moveTo>
                      <a:pt x="166300" y="48808"/>
                    </a:moveTo>
                    <a:lnTo>
                      <a:pt x="221973" y="351"/>
                    </a:lnTo>
                    <a:lnTo>
                      <a:pt x="223782" y="76898"/>
                    </a:lnTo>
                    <a:lnTo>
                      <a:pt x="166300" y="48808"/>
                    </a:lnTo>
                    <a:lnTo>
                      <a:pt x="166300" y="48808"/>
                    </a:lnTo>
                    <a:close/>
                    <a:moveTo>
                      <a:pt x="124725" y="0"/>
                    </a:moveTo>
                    <a:lnTo>
                      <a:pt x="221973" y="351"/>
                    </a:lnTo>
                    <a:lnTo>
                      <a:pt x="166300" y="48808"/>
                    </a:lnTo>
                    <a:lnTo>
                      <a:pt x="124725" y="0"/>
                    </a:lnTo>
                    <a:lnTo>
                      <a:pt x="124725" y="0"/>
                    </a:lnTo>
                    <a:close/>
                    <a:moveTo>
                      <a:pt x="123278" y="82165"/>
                    </a:moveTo>
                    <a:lnTo>
                      <a:pt x="166300" y="48808"/>
                    </a:lnTo>
                    <a:lnTo>
                      <a:pt x="124725" y="0"/>
                    </a:lnTo>
                    <a:lnTo>
                      <a:pt x="123278" y="82165"/>
                    </a:lnTo>
                    <a:lnTo>
                      <a:pt x="123278" y="82165"/>
                    </a:lnTo>
                    <a:close/>
                    <a:moveTo>
                      <a:pt x="165577" y="112011"/>
                    </a:moveTo>
                    <a:lnTo>
                      <a:pt x="123278" y="82165"/>
                    </a:lnTo>
                    <a:lnTo>
                      <a:pt x="166300" y="48808"/>
                    </a:lnTo>
                    <a:lnTo>
                      <a:pt x="165577" y="112011"/>
                    </a:lnTo>
                    <a:lnTo>
                      <a:pt x="165577" y="112011"/>
                    </a:lnTo>
                    <a:close/>
                    <a:moveTo>
                      <a:pt x="223782" y="76898"/>
                    </a:moveTo>
                    <a:lnTo>
                      <a:pt x="165577" y="112011"/>
                    </a:lnTo>
                    <a:lnTo>
                      <a:pt x="166300" y="48808"/>
                    </a:lnTo>
                    <a:lnTo>
                      <a:pt x="223782" y="76898"/>
                    </a:lnTo>
                    <a:lnTo>
                      <a:pt x="223782" y="76898"/>
                    </a:lnTo>
                    <a:close/>
                    <a:moveTo>
                      <a:pt x="121110" y="174862"/>
                    </a:moveTo>
                    <a:lnTo>
                      <a:pt x="123278" y="82165"/>
                    </a:lnTo>
                    <a:lnTo>
                      <a:pt x="165577" y="112011"/>
                    </a:lnTo>
                    <a:lnTo>
                      <a:pt x="121110" y="174862"/>
                    </a:lnTo>
                    <a:lnTo>
                      <a:pt x="121110" y="174862"/>
                    </a:lnTo>
                    <a:close/>
                    <a:moveTo>
                      <a:pt x="173168" y="165734"/>
                    </a:moveTo>
                    <a:lnTo>
                      <a:pt x="165577" y="112011"/>
                    </a:lnTo>
                    <a:lnTo>
                      <a:pt x="121110" y="174862"/>
                    </a:lnTo>
                    <a:lnTo>
                      <a:pt x="173168" y="165734"/>
                    </a:lnTo>
                    <a:lnTo>
                      <a:pt x="173168" y="165734"/>
                    </a:lnTo>
                    <a:close/>
                    <a:moveTo>
                      <a:pt x="165212" y="224370"/>
                    </a:moveTo>
                    <a:lnTo>
                      <a:pt x="173168" y="165734"/>
                    </a:lnTo>
                    <a:lnTo>
                      <a:pt x="121110" y="174862"/>
                    </a:lnTo>
                    <a:lnTo>
                      <a:pt x="165212" y="224370"/>
                    </a:lnTo>
                    <a:lnTo>
                      <a:pt x="165212" y="224370"/>
                    </a:lnTo>
                    <a:close/>
                    <a:moveTo>
                      <a:pt x="100863" y="220859"/>
                    </a:moveTo>
                    <a:lnTo>
                      <a:pt x="165212" y="224370"/>
                    </a:lnTo>
                    <a:lnTo>
                      <a:pt x="121110" y="174862"/>
                    </a:lnTo>
                    <a:lnTo>
                      <a:pt x="100863" y="220859"/>
                    </a:lnTo>
                    <a:lnTo>
                      <a:pt x="100863" y="220859"/>
                    </a:lnTo>
                    <a:close/>
                    <a:moveTo>
                      <a:pt x="58205" y="173810"/>
                    </a:moveTo>
                    <a:lnTo>
                      <a:pt x="121110" y="174862"/>
                    </a:lnTo>
                    <a:lnTo>
                      <a:pt x="100863" y="220859"/>
                    </a:lnTo>
                    <a:lnTo>
                      <a:pt x="58205" y="173810"/>
                    </a:lnTo>
                    <a:lnTo>
                      <a:pt x="58205" y="173810"/>
                    </a:lnTo>
                    <a:close/>
                    <a:moveTo>
                      <a:pt x="42299" y="217700"/>
                    </a:moveTo>
                    <a:lnTo>
                      <a:pt x="58205" y="173810"/>
                    </a:lnTo>
                    <a:lnTo>
                      <a:pt x="0" y="173457"/>
                    </a:lnTo>
                    <a:lnTo>
                      <a:pt x="42299" y="217700"/>
                    </a:lnTo>
                    <a:lnTo>
                      <a:pt x="42299" y="217700"/>
                    </a:lnTo>
                    <a:close/>
                    <a:moveTo>
                      <a:pt x="100863" y="220859"/>
                    </a:moveTo>
                    <a:lnTo>
                      <a:pt x="42299" y="217700"/>
                    </a:lnTo>
                    <a:lnTo>
                      <a:pt x="58205" y="173810"/>
                    </a:lnTo>
                    <a:lnTo>
                      <a:pt x="100863" y="220859"/>
                    </a:lnTo>
                    <a:lnTo>
                      <a:pt x="100863" y="220859"/>
                    </a:lnTo>
                    <a:close/>
                    <a:moveTo>
                      <a:pt x="66517" y="262996"/>
                    </a:moveTo>
                    <a:lnTo>
                      <a:pt x="100863" y="220859"/>
                    </a:lnTo>
                    <a:lnTo>
                      <a:pt x="42299" y="217700"/>
                    </a:lnTo>
                    <a:lnTo>
                      <a:pt x="66517" y="262996"/>
                    </a:lnTo>
                    <a:lnTo>
                      <a:pt x="66517" y="262996"/>
                    </a:lnTo>
                    <a:close/>
                    <a:moveTo>
                      <a:pt x="114601" y="293895"/>
                    </a:moveTo>
                    <a:lnTo>
                      <a:pt x="100863" y="220859"/>
                    </a:lnTo>
                    <a:lnTo>
                      <a:pt x="66517" y="262996"/>
                    </a:lnTo>
                    <a:lnTo>
                      <a:pt x="114601" y="293895"/>
                    </a:lnTo>
                    <a:lnTo>
                      <a:pt x="114601" y="293895"/>
                    </a:lnTo>
                    <a:close/>
                    <a:moveTo>
                      <a:pt x="165212" y="224370"/>
                    </a:moveTo>
                    <a:lnTo>
                      <a:pt x="114601" y="293895"/>
                    </a:lnTo>
                    <a:lnTo>
                      <a:pt x="100863" y="220859"/>
                    </a:lnTo>
                    <a:lnTo>
                      <a:pt x="165212" y="224370"/>
                    </a:lnTo>
                    <a:lnTo>
                      <a:pt x="165212" y="224370"/>
                    </a:lnTo>
                    <a:close/>
                    <a:moveTo>
                      <a:pt x="244024" y="130268"/>
                    </a:moveTo>
                    <a:lnTo>
                      <a:pt x="165577" y="112011"/>
                    </a:lnTo>
                    <a:lnTo>
                      <a:pt x="223782" y="76898"/>
                    </a:lnTo>
                    <a:lnTo>
                      <a:pt x="244024" y="130268"/>
                    </a:lnTo>
                    <a:lnTo>
                      <a:pt x="244024" y="130268"/>
                    </a:lnTo>
                    <a:close/>
                    <a:moveTo>
                      <a:pt x="173168" y="165734"/>
                    </a:moveTo>
                    <a:lnTo>
                      <a:pt x="165577" y="112011"/>
                    </a:lnTo>
                    <a:lnTo>
                      <a:pt x="244024" y="130268"/>
                    </a:lnTo>
                    <a:lnTo>
                      <a:pt x="173168" y="165734"/>
                    </a:lnTo>
                    <a:lnTo>
                      <a:pt x="173168" y="165734"/>
                    </a:lnTo>
                    <a:close/>
                    <a:moveTo>
                      <a:pt x="290478" y="96384"/>
                    </a:moveTo>
                    <a:lnTo>
                      <a:pt x="223782" y="76898"/>
                    </a:lnTo>
                    <a:lnTo>
                      <a:pt x="244024" y="130268"/>
                    </a:lnTo>
                    <a:lnTo>
                      <a:pt x="290478" y="96384"/>
                    </a:lnTo>
                    <a:lnTo>
                      <a:pt x="290478" y="96384"/>
                    </a:lnTo>
                    <a:close/>
                    <a:moveTo>
                      <a:pt x="298793" y="150458"/>
                    </a:moveTo>
                    <a:lnTo>
                      <a:pt x="290478" y="96384"/>
                    </a:lnTo>
                    <a:lnTo>
                      <a:pt x="244024" y="130268"/>
                    </a:lnTo>
                    <a:lnTo>
                      <a:pt x="298793" y="150458"/>
                    </a:lnTo>
                    <a:lnTo>
                      <a:pt x="298793" y="150458"/>
                    </a:lnTo>
                    <a:close/>
                    <a:moveTo>
                      <a:pt x="239865" y="190136"/>
                    </a:moveTo>
                    <a:lnTo>
                      <a:pt x="298793" y="150458"/>
                    </a:lnTo>
                    <a:lnTo>
                      <a:pt x="244024" y="130268"/>
                    </a:lnTo>
                    <a:lnTo>
                      <a:pt x="239865" y="190136"/>
                    </a:lnTo>
                    <a:lnTo>
                      <a:pt x="239865" y="190136"/>
                    </a:lnTo>
                    <a:close/>
                    <a:moveTo>
                      <a:pt x="173168" y="165734"/>
                    </a:moveTo>
                    <a:lnTo>
                      <a:pt x="239865" y="190136"/>
                    </a:lnTo>
                    <a:lnTo>
                      <a:pt x="244024" y="130268"/>
                    </a:lnTo>
                    <a:lnTo>
                      <a:pt x="173168" y="165734"/>
                    </a:lnTo>
                    <a:lnTo>
                      <a:pt x="173168" y="165734"/>
                    </a:lnTo>
                    <a:close/>
                    <a:moveTo>
                      <a:pt x="356634" y="148704"/>
                    </a:moveTo>
                    <a:lnTo>
                      <a:pt x="421345" y="105866"/>
                    </a:lnTo>
                    <a:lnTo>
                      <a:pt x="374711" y="93928"/>
                    </a:lnTo>
                    <a:lnTo>
                      <a:pt x="356634" y="148704"/>
                    </a:lnTo>
                    <a:lnTo>
                      <a:pt x="356634" y="148704"/>
                    </a:lnTo>
                    <a:close/>
                    <a:moveTo>
                      <a:pt x="290478" y="96384"/>
                    </a:moveTo>
                    <a:lnTo>
                      <a:pt x="374711" y="93928"/>
                    </a:lnTo>
                    <a:lnTo>
                      <a:pt x="356634" y="148704"/>
                    </a:lnTo>
                    <a:lnTo>
                      <a:pt x="290478" y="96384"/>
                    </a:lnTo>
                    <a:lnTo>
                      <a:pt x="290478" y="96384"/>
                    </a:lnTo>
                    <a:close/>
                    <a:moveTo>
                      <a:pt x="298793" y="150458"/>
                    </a:moveTo>
                    <a:lnTo>
                      <a:pt x="356634" y="148704"/>
                    </a:lnTo>
                    <a:lnTo>
                      <a:pt x="290478" y="96384"/>
                    </a:lnTo>
                    <a:lnTo>
                      <a:pt x="298793" y="150458"/>
                    </a:lnTo>
                    <a:lnTo>
                      <a:pt x="298793" y="150458"/>
                    </a:lnTo>
                    <a:close/>
                    <a:moveTo>
                      <a:pt x="427851" y="165909"/>
                    </a:moveTo>
                    <a:lnTo>
                      <a:pt x="421345" y="105866"/>
                    </a:lnTo>
                    <a:lnTo>
                      <a:pt x="356634" y="148704"/>
                    </a:lnTo>
                    <a:lnTo>
                      <a:pt x="427851" y="165909"/>
                    </a:lnTo>
                    <a:lnTo>
                      <a:pt x="427851" y="165909"/>
                    </a:lnTo>
                    <a:close/>
                    <a:moveTo>
                      <a:pt x="362058" y="195404"/>
                    </a:moveTo>
                    <a:lnTo>
                      <a:pt x="427851" y="165909"/>
                    </a:lnTo>
                    <a:lnTo>
                      <a:pt x="356634" y="148704"/>
                    </a:lnTo>
                    <a:lnTo>
                      <a:pt x="362058" y="195404"/>
                    </a:lnTo>
                    <a:lnTo>
                      <a:pt x="362058" y="195404"/>
                    </a:lnTo>
                    <a:close/>
                    <a:moveTo>
                      <a:pt x="298793" y="150458"/>
                    </a:moveTo>
                    <a:lnTo>
                      <a:pt x="362058" y="195404"/>
                    </a:lnTo>
                    <a:lnTo>
                      <a:pt x="356634" y="148704"/>
                    </a:lnTo>
                    <a:lnTo>
                      <a:pt x="298793" y="150458"/>
                    </a:lnTo>
                    <a:lnTo>
                      <a:pt x="298793" y="150458"/>
                    </a:lnTo>
                    <a:close/>
                    <a:moveTo>
                      <a:pt x="395314" y="222090"/>
                    </a:moveTo>
                    <a:lnTo>
                      <a:pt x="427851" y="165909"/>
                    </a:lnTo>
                    <a:lnTo>
                      <a:pt x="448096" y="208746"/>
                    </a:lnTo>
                    <a:lnTo>
                      <a:pt x="395314" y="222090"/>
                    </a:lnTo>
                    <a:lnTo>
                      <a:pt x="395314" y="222090"/>
                    </a:lnTo>
                    <a:close/>
                    <a:moveTo>
                      <a:pt x="441228" y="256851"/>
                    </a:moveTo>
                    <a:lnTo>
                      <a:pt x="395314" y="222090"/>
                    </a:lnTo>
                    <a:lnTo>
                      <a:pt x="448096" y="208746"/>
                    </a:lnTo>
                    <a:lnTo>
                      <a:pt x="441228" y="256851"/>
                    </a:lnTo>
                    <a:lnTo>
                      <a:pt x="441228" y="256851"/>
                    </a:lnTo>
                    <a:close/>
                    <a:moveTo>
                      <a:pt x="362058" y="195404"/>
                    </a:moveTo>
                    <a:lnTo>
                      <a:pt x="395314" y="222090"/>
                    </a:lnTo>
                    <a:lnTo>
                      <a:pt x="427851" y="165909"/>
                    </a:lnTo>
                    <a:lnTo>
                      <a:pt x="362058" y="195404"/>
                    </a:lnTo>
                    <a:lnTo>
                      <a:pt x="362058" y="195404"/>
                    </a:lnTo>
                    <a:close/>
                    <a:moveTo>
                      <a:pt x="362058" y="305131"/>
                    </a:moveTo>
                    <a:lnTo>
                      <a:pt x="441228" y="256851"/>
                    </a:lnTo>
                    <a:lnTo>
                      <a:pt x="395314" y="222090"/>
                    </a:lnTo>
                    <a:lnTo>
                      <a:pt x="362058" y="305131"/>
                    </a:lnTo>
                    <a:lnTo>
                      <a:pt x="362058" y="305131"/>
                    </a:lnTo>
                    <a:close/>
                    <a:moveTo>
                      <a:pt x="313615" y="268438"/>
                    </a:moveTo>
                    <a:lnTo>
                      <a:pt x="362058" y="305131"/>
                    </a:lnTo>
                    <a:lnTo>
                      <a:pt x="395314" y="222090"/>
                    </a:lnTo>
                    <a:lnTo>
                      <a:pt x="313615" y="268438"/>
                    </a:lnTo>
                    <a:lnTo>
                      <a:pt x="313615" y="268438"/>
                    </a:lnTo>
                    <a:close/>
                    <a:moveTo>
                      <a:pt x="362058" y="195404"/>
                    </a:moveTo>
                    <a:lnTo>
                      <a:pt x="313615" y="268438"/>
                    </a:lnTo>
                    <a:lnTo>
                      <a:pt x="395314" y="222090"/>
                    </a:lnTo>
                    <a:lnTo>
                      <a:pt x="362058" y="195404"/>
                    </a:lnTo>
                    <a:lnTo>
                      <a:pt x="362058" y="195404"/>
                    </a:lnTo>
                    <a:close/>
                    <a:moveTo>
                      <a:pt x="271585" y="220814"/>
                    </a:moveTo>
                    <a:lnTo>
                      <a:pt x="298793" y="150458"/>
                    </a:lnTo>
                    <a:lnTo>
                      <a:pt x="362058" y="195404"/>
                    </a:lnTo>
                    <a:lnTo>
                      <a:pt x="271585" y="220814"/>
                    </a:lnTo>
                    <a:lnTo>
                      <a:pt x="271585" y="220814"/>
                    </a:lnTo>
                    <a:close/>
                    <a:moveTo>
                      <a:pt x="313615" y="268438"/>
                    </a:moveTo>
                    <a:lnTo>
                      <a:pt x="362058" y="195404"/>
                    </a:lnTo>
                    <a:lnTo>
                      <a:pt x="271585" y="220814"/>
                    </a:lnTo>
                    <a:lnTo>
                      <a:pt x="313615" y="268438"/>
                    </a:lnTo>
                    <a:lnTo>
                      <a:pt x="313615" y="268438"/>
                    </a:lnTo>
                    <a:close/>
                    <a:moveTo>
                      <a:pt x="239865" y="190136"/>
                    </a:moveTo>
                    <a:lnTo>
                      <a:pt x="298793" y="150458"/>
                    </a:lnTo>
                    <a:lnTo>
                      <a:pt x="271585" y="220814"/>
                    </a:lnTo>
                    <a:lnTo>
                      <a:pt x="239865" y="190136"/>
                    </a:lnTo>
                    <a:lnTo>
                      <a:pt x="239865" y="190136"/>
                    </a:lnTo>
                    <a:close/>
                    <a:moveTo>
                      <a:pt x="313615" y="268438"/>
                    </a:moveTo>
                    <a:lnTo>
                      <a:pt x="207959" y="298767"/>
                    </a:lnTo>
                    <a:lnTo>
                      <a:pt x="271585" y="220814"/>
                    </a:lnTo>
                    <a:lnTo>
                      <a:pt x="313615" y="268438"/>
                    </a:lnTo>
                    <a:lnTo>
                      <a:pt x="313615" y="268438"/>
                    </a:lnTo>
                    <a:close/>
                    <a:moveTo>
                      <a:pt x="175420" y="261546"/>
                    </a:moveTo>
                    <a:lnTo>
                      <a:pt x="207959" y="298767"/>
                    </a:lnTo>
                    <a:lnTo>
                      <a:pt x="271585" y="220814"/>
                    </a:lnTo>
                    <a:lnTo>
                      <a:pt x="175420" y="261546"/>
                    </a:lnTo>
                    <a:lnTo>
                      <a:pt x="175420" y="261546"/>
                    </a:lnTo>
                    <a:close/>
                    <a:moveTo>
                      <a:pt x="165212" y="224370"/>
                    </a:moveTo>
                    <a:lnTo>
                      <a:pt x="175420" y="261546"/>
                    </a:lnTo>
                    <a:lnTo>
                      <a:pt x="271585" y="220814"/>
                    </a:lnTo>
                    <a:lnTo>
                      <a:pt x="165212" y="224370"/>
                    </a:lnTo>
                    <a:lnTo>
                      <a:pt x="165212" y="224370"/>
                    </a:lnTo>
                    <a:close/>
                    <a:moveTo>
                      <a:pt x="137411" y="262563"/>
                    </a:moveTo>
                    <a:lnTo>
                      <a:pt x="175420" y="261546"/>
                    </a:lnTo>
                    <a:lnTo>
                      <a:pt x="165212" y="224370"/>
                    </a:lnTo>
                    <a:lnTo>
                      <a:pt x="137411" y="262563"/>
                    </a:lnTo>
                    <a:lnTo>
                      <a:pt x="137411" y="262563"/>
                    </a:lnTo>
                    <a:close/>
                    <a:moveTo>
                      <a:pt x="239865" y="190136"/>
                    </a:moveTo>
                    <a:lnTo>
                      <a:pt x="165212" y="224370"/>
                    </a:lnTo>
                    <a:lnTo>
                      <a:pt x="271585" y="220814"/>
                    </a:lnTo>
                    <a:lnTo>
                      <a:pt x="239865" y="190136"/>
                    </a:lnTo>
                    <a:lnTo>
                      <a:pt x="239865" y="190136"/>
                    </a:lnTo>
                    <a:close/>
                    <a:moveTo>
                      <a:pt x="173168" y="165734"/>
                    </a:moveTo>
                    <a:lnTo>
                      <a:pt x="165212" y="224370"/>
                    </a:lnTo>
                    <a:lnTo>
                      <a:pt x="239865" y="190136"/>
                    </a:lnTo>
                    <a:lnTo>
                      <a:pt x="173168" y="165734"/>
                    </a:lnTo>
                    <a:lnTo>
                      <a:pt x="173168" y="165734"/>
                    </a:lnTo>
                    <a:close/>
                    <a:moveTo>
                      <a:pt x="288577" y="332122"/>
                    </a:moveTo>
                    <a:lnTo>
                      <a:pt x="313615" y="268438"/>
                    </a:lnTo>
                    <a:lnTo>
                      <a:pt x="362058" y="305131"/>
                    </a:lnTo>
                    <a:lnTo>
                      <a:pt x="288577" y="332122"/>
                    </a:lnTo>
                    <a:lnTo>
                      <a:pt x="288577" y="332122"/>
                    </a:lnTo>
                    <a:close/>
                    <a:moveTo>
                      <a:pt x="207959" y="298767"/>
                    </a:moveTo>
                    <a:lnTo>
                      <a:pt x="288577" y="332122"/>
                    </a:lnTo>
                    <a:lnTo>
                      <a:pt x="313615" y="268438"/>
                    </a:lnTo>
                    <a:lnTo>
                      <a:pt x="207959" y="298767"/>
                    </a:lnTo>
                    <a:lnTo>
                      <a:pt x="207959" y="298767"/>
                    </a:lnTo>
                    <a:close/>
                    <a:moveTo>
                      <a:pt x="322557" y="353188"/>
                    </a:moveTo>
                    <a:lnTo>
                      <a:pt x="353760" y="308178"/>
                    </a:lnTo>
                    <a:lnTo>
                      <a:pt x="288577" y="332122"/>
                    </a:lnTo>
                    <a:lnTo>
                      <a:pt x="322557" y="353188"/>
                    </a:lnTo>
                    <a:lnTo>
                      <a:pt x="322557" y="353188"/>
                    </a:lnTo>
                    <a:close/>
                    <a:moveTo>
                      <a:pt x="207959" y="298767"/>
                    </a:moveTo>
                    <a:lnTo>
                      <a:pt x="243749" y="349677"/>
                    </a:lnTo>
                    <a:lnTo>
                      <a:pt x="288577" y="332122"/>
                    </a:lnTo>
                    <a:lnTo>
                      <a:pt x="207959" y="298767"/>
                    </a:lnTo>
                    <a:lnTo>
                      <a:pt x="207959" y="298767"/>
                    </a:lnTo>
                    <a:close/>
                    <a:moveTo>
                      <a:pt x="263270" y="391814"/>
                    </a:moveTo>
                    <a:lnTo>
                      <a:pt x="243749" y="349677"/>
                    </a:lnTo>
                    <a:lnTo>
                      <a:pt x="288577" y="332122"/>
                    </a:lnTo>
                    <a:lnTo>
                      <a:pt x="263270" y="391814"/>
                    </a:lnTo>
                    <a:lnTo>
                      <a:pt x="263270" y="391814"/>
                    </a:lnTo>
                    <a:close/>
                    <a:moveTo>
                      <a:pt x="322557" y="353188"/>
                    </a:moveTo>
                    <a:lnTo>
                      <a:pt x="263270" y="391814"/>
                    </a:lnTo>
                    <a:lnTo>
                      <a:pt x="288577" y="332122"/>
                    </a:lnTo>
                    <a:lnTo>
                      <a:pt x="322557" y="353188"/>
                    </a:lnTo>
                    <a:lnTo>
                      <a:pt x="322557" y="353188"/>
                    </a:lnTo>
                    <a:close/>
                    <a:moveTo>
                      <a:pt x="329970" y="412706"/>
                    </a:moveTo>
                    <a:lnTo>
                      <a:pt x="317565" y="356443"/>
                    </a:lnTo>
                    <a:lnTo>
                      <a:pt x="263270" y="391814"/>
                    </a:lnTo>
                    <a:lnTo>
                      <a:pt x="329970" y="412706"/>
                    </a:lnTo>
                    <a:lnTo>
                      <a:pt x="329970" y="412706"/>
                    </a:lnTo>
                    <a:close/>
                  </a:path>
                </a:pathLst>
              </a:custGeom>
              <a:solidFill>
                <a:srgbClr val="3A7CC0"/>
              </a:solidFill>
              <a:ln w="3097"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315307E4-BD89-511B-60AC-A64B0ADB5EFB}"/>
                  </a:ext>
                </a:extLst>
              </p:cNvPr>
              <p:cNvSpPr/>
              <p:nvPr/>
            </p:nvSpPr>
            <p:spPr bwMode="ltGray">
              <a:xfrm>
                <a:off x="9454816" y="6288867"/>
                <a:ext cx="459297" cy="423849"/>
              </a:xfrm>
              <a:custGeom>
                <a:avLst/>
                <a:gdLst>
                  <a:gd name="connsiteX0" fmla="*/ 459298 w 459297"/>
                  <a:gd name="connsiteY0" fmla="*/ 218217 h 423849"/>
                  <a:gd name="connsiteX1" fmla="*/ 450188 w 459297"/>
                  <a:gd name="connsiteY1" fmla="*/ 207960 h 423849"/>
                  <a:gd name="connsiteX2" fmla="*/ 438090 w 459297"/>
                  <a:gd name="connsiteY2" fmla="*/ 182359 h 423849"/>
                  <a:gd name="connsiteX3" fmla="*/ 443310 w 459297"/>
                  <a:gd name="connsiteY3" fmla="*/ 173461 h 423849"/>
                  <a:gd name="connsiteX4" fmla="*/ 432886 w 459297"/>
                  <a:gd name="connsiteY4" fmla="*/ 163076 h 423849"/>
                  <a:gd name="connsiteX5" fmla="*/ 428655 w 459297"/>
                  <a:gd name="connsiteY5" fmla="*/ 124042 h 423849"/>
                  <a:gd name="connsiteX6" fmla="*/ 429621 w 459297"/>
                  <a:gd name="connsiteY6" fmla="*/ 119766 h 423849"/>
                  <a:gd name="connsiteX7" fmla="*/ 428278 w 459297"/>
                  <a:gd name="connsiteY7" fmla="*/ 114818 h 423849"/>
                  <a:gd name="connsiteX8" fmla="*/ 430248 w 459297"/>
                  <a:gd name="connsiteY8" fmla="*/ 113513 h 423849"/>
                  <a:gd name="connsiteX9" fmla="*/ 427436 w 459297"/>
                  <a:gd name="connsiteY9" fmla="*/ 112794 h 423849"/>
                  <a:gd name="connsiteX10" fmla="*/ 427245 w 459297"/>
                  <a:gd name="connsiteY10" fmla="*/ 111039 h 423849"/>
                  <a:gd name="connsiteX11" fmla="*/ 425894 w 459297"/>
                  <a:gd name="connsiteY11" fmla="*/ 111932 h 423849"/>
                  <a:gd name="connsiteX12" fmla="*/ 418895 w 459297"/>
                  <a:gd name="connsiteY12" fmla="*/ 109351 h 423849"/>
                  <a:gd name="connsiteX13" fmla="*/ 415854 w 459297"/>
                  <a:gd name="connsiteY13" fmla="*/ 109828 h 423849"/>
                  <a:gd name="connsiteX14" fmla="*/ 386783 w 459297"/>
                  <a:gd name="connsiteY14" fmla="*/ 102386 h 423849"/>
                  <a:gd name="connsiteX15" fmla="*/ 376917 w 459297"/>
                  <a:gd name="connsiteY15" fmla="*/ 96057 h 423849"/>
                  <a:gd name="connsiteX16" fmla="*/ 367938 w 459297"/>
                  <a:gd name="connsiteY16" fmla="*/ 100801 h 423849"/>
                  <a:gd name="connsiteX17" fmla="*/ 304813 w 459297"/>
                  <a:gd name="connsiteY17" fmla="*/ 102643 h 423849"/>
                  <a:gd name="connsiteX18" fmla="*/ 294858 w 459297"/>
                  <a:gd name="connsiteY18" fmla="*/ 96057 h 423849"/>
                  <a:gd name="connsiteX19" fmla="*/ 286231 w 459297"/>
                  <a:gd name="connsiteY19" fmla="*/ 100335 h 423849"/>
                  <a:gd name="connsiteX20" fmla="*/ 238767 w 459297"/>
                  <a:gd name="connsiteY20" fmla="*/ 86469 h 423849"/>
                  <a:gd name="connsiteX21" fmla="*/ 238888 w 459297"/>
                  <a:gd name="connsiteY21" fmla="*/ 85307 h 423849"/>
                  <a:gd name="connsiteX22" fmla="*/ 229781 w 459297"/>
                  <a:gd name="connsiteY22" fmla="*/ 75051 h 423849"/>
                  <a:gd name="connsiteX23" fmla="*/ 228472 w 459297"/>
                  <a:gd name="connsiteY23" fmla="*/ 19700 h 423849"/>
                  <a:gd name="connsiteX24" fmla="*/ 234428 w 459297"/>
                  <a:gd name="connsiteY24" fmla="*/ 10415 h 423849"/>
                  <a:gd name="connsiteX25" fmla="*/ 223702 w 459297"/>
                  <a:gd name="connsiteY25" fmla="*/ 0 h 423849"/>
                  <a:gd name="connsiteX26" fmla="*/ 213661 w 459297"/>
                  <a:gd name="connsiteY26" fmla="*/ 6855 h 423849"/>
                  <a:gd name="connsiteX27" fmla="*/ 139993 w 459297"/>
                  <a:gd name="connsiteY27" fmla="*/ 6588 h 423849"/>
                  <a:gd name="connsiteX28" fmla="*/ 133251 w 459297"/>
                  <a:gd name="connsiteY28" fmla="*/ 4213 h 423849"/>
                  <a:gd name="connsiteX29" fmla="*/ 128797 w 459297"/>
                  <a:gd name="connsiteY29" fmla="*/ 5179 h 423849"/>
                  <a:gd name="connsiteX30" fmla="*/ 127331 w 459297"/>
                  <a:gd name="connsiteY30" fmla="*/ 3458 h 423849"/>
                  <a:gd name="connsiteX31" fmla="*/ 127287 w 459297"/>
                  <a:gd name="connsiteY31" fmla="*/ 5975 h 423849"/>
                  <a:gd name="connsiteX32" fmla="*/ 126570 w 459297"/>
                  <a:gd name="connsiteY32" fmla="*/ 6540 h 423849"/>
                  <a:gd name="connsiteX33" fmla="*/ 125063 w 459297"/>
                  <a:gd name="connsiteY33" fmla="*/ 6535 h 423849"/>
                  <a:gd name="connsiteX34" fmla="*/ 125677 w 459297"/>
                  <a:gd name="connsiteY34" fmla="*/ 7256 h 423849"/>
                  <a:gd name="connsiteX35" fmla="*/ 122525 w 459297"/>
                  <a:gd name="connsiteY35" fmla="*/ 14628 h 423849"/>
                  <a:gd name="connsiteX36" fmla="*/ 126986 w 459297"/>
                  <a:gd name="connsiteY36" fmla="*/ 23052 h 423849"/>
                  <a:gd name="connsiteX37" fmla="*/ 126018 w 459297"/>
                  <a:gd name="connsiteY37" fmla="*/ 78065 h 423849"/>
                  <a:gd name="connsiteX38" fmla="*/ 117727 w 459297"/>
                  <a:gd name="connsiteY38" fmla="*/ 88186 h 423849"/>
                  <a:gd name="connsiteX39" fmla="*/ 125619 w 459297"/>
                  <a:gd name="connsiteY39" fmla="*/ 98189 h 423849"/>
                  <a:gd name="connsiteX40" fmla="*/ 123795 w 459297"/>
                  <a:gd name="connsiteY40" fmla="*/ 176172 h 423849"/>
                  <a:gd name="connsiteX41" fmla="*/ 118287 w 459297"/>
                  <a:gd name="connsiteY41" fmla="*/ 181292 h 423849"/>
                  <a:gd name="connsiteX42" fmla="*/ 72694 w 459297"/>
                  <a:gd name="connsiteY42" fmla="*/ 180529 h 423849"/>
                  <a:gd name="connsiteX43" fmla="*/ 62585 w 459297"/>
                  <a:gd name="connsiteY43" fmla="*/ 173462 h 423849"/>
                  <a:gd name="connsiteX44" fmla="*/ 52550 w 459297"/>
                  <a:gd name="connsiteY44" fmla="*/ 180299 h 423849"/>
                  <a:gd name="connsiteX45" fmla="*/ 0 w 459297"/>
                  <a:gd name="connsiteY45" fmla="*/ 179981 h 423849"/>
                  <a:gd name="connsiteX46" fmla="*/ 39639 w 459297"/>
                  <a:gd name="connsiteY46" fmla="*/ 221439 h 423849"/>
                  <a:gd name="connsiteX47" fmla="*/ 38452 w 459297"/>
                  <a:gd name="connsiteY47" fmla="*/ 226109 h 423849"/>
                  <a:gd name="connsiteX48" fmla="*/ 49177 w 459297"/>
                  <a:gd name="connsiteY48" fmla="*/ 236526 h 423849"/>
                  <a:gd name="connsiteX49" fmla="*/ 50090 w 459297"/>
                  <a:gd name="connsiteY49" fmla="*/ 236437 h 423849"/>
                  <a:gd name="connsiteX50" fmla="*/ 64183 w 459297"/>
                  <a:gd name="connsiteY50" fmla="*/ 262795 h 423849"/>
                  <a:gd name="connsiteX51" fmla="*/ 62585 w 459297"/>
                  <a:gd name="connsiteY51" fmla="*/ 268200 h 423849"/>
                  <a:gd name="connsiteX52" fmla="*/ 77462 w 459297"/>
                  <a:gd name="connsiteY52" fmla="*/ 277838 h 423849"/>
                  <a:gd name="connsiteX53" fmla="*/ 108890 w 459297"/>
                  <a:gd name="connsiteY53" fmla="*/ 298033 h 423849"/>
                  <a:gd name="connsiteX54" fmla="*/ 117571 w 459297"/>
                  <a:gd name="connsiteY54" fmla="*/ 304871 h 423849"/>
                  <a:gd name="connsiteX55" fmla="*/ 117950 w 459297"/>
                  <a:gd name="connsiteY55" fmla="*/ 306884 h 423849"/>
                  <a:gd name="connsiteX56" fmla="*/ 119357 w 459297"/>
                  <a:gd name="connsiteY56" fmla="*/ 304950 h 423849"/>
                  <a:gd name="connsiteX57" fmla="*/ 119641 w 459297"/>
                  <a:gd name="connsiteY57" fmla="*/ 304940 h 423849"/>
                  <a:gd name="connsiteX58" fmla="*/ 121609 w 459297"/>
                  <a:gd name="connsiteY58" fmla="*/ 306206 h 423849"/>
                  <a:gd name="connsiteX59" fmla="*/ 121329 w 459297"/>
                  <a:gd name="connsiteY59" fmla="*/ 304717 h 423849"/>
                  <a:gd name="connsiteX60" fmla="*/ 126831 w 459297"/>
                  <a:gd name="connsiteY60" fmla="*/ 302205 h 423849"/>
                  <a:gd name="connsiteX61" fmla="*/ 129202 w 459297"/>
                  <a:gd name="connsiteY61" fmla="*/ 291426 h 423849"/>
                  <a:gd name="connsiteX62" fmla="*/ 134670 w 459297"/>
                  <a:gd name="connsiteY62" fmla="*/ 283914 h 423849"/>
                  <a:gd name="connsiteX63" fmla="*/ 141790 w 459297"/>
                  <a:gd name="connsiteY63" fmla="*/ 286593 h 423849"/>
                  <a:gd name="connsiteX64" fmla="*/ 152517 w 459297"/>
                  <a:gd name="connsiteY64" fmla="*/ 276176 h 423849"/>
                  <a:gd name="connsiteX65" fmla="*/ 151816 w 459297"/>
                  <a:gd name="connsiteY65" fmla="*/ 272566 h 423849"/>
                  <a:gd name="connsiteX66" fmla="*/ 169600 w 459297"/>
                  <a:gd name="connsiteY66" fmla="*/ 272090 h 423849"/>
                  <a:gd name="connsiteX67" fmla="*/ 180318 w 459297"/>
                  <a:gd name="connsiteY67" fmla="*/ 282437 h 423849"/>
                  <a:gd name="connsiteX68" fmla="*/ 186533 w 459297"/>
                  <a:gd name="connsiteY68" fmla="*/ 280484 h 423849"/>
                  <a:gd name="connsiteX69" fmla="*/ 205076 w 459297"/>
                  <a:gd name="connsiteY69" fmla="*/ 301696 h 423849"/>
                  <a:gd name="connsiteX70" fmla="*/ 202250 w 459297"/>
                  <a:gd name="connsiteY70" fmla="*/ 308689 h 423849"/>
                  <a:gd name="connsiteX71" fmla="*/ 212976 w 459297"/>
                  <a:gd name="connsiteY71" fmla="*/ 319107 h 423849"/>
                  <a:gd name="connsiteX72" fmla="*/ 217680 w 459297"/>
                  <a:gd name="connsiteY72" fmla="*/ 318010 h 423849"/>
                  <a:gd name="connsiteX73" fmla="*/ 240937 w 459297"/>
                  <a:gd name="connsiteY73" fmla="*/ 351091 h 423849"/>
                  <a:gd name="connsiteX74" fmla="*/ 238110 w 459297"/>
                  <a:gd name="connsiteY74" fmla="*/ 358086 h 423849"/>
                  <a:gd name="connsiteX75" fmla="*/ 248835 w 459297"/>
                  <a:gd name="connsiteY75" fmla="*/ 368504 h 423849"/>
                  <a:gd name="connsiteX76" fmla="*/ 250814 w 459297"/>
                  <a:gd name="connsiteY76" fmla="*/ 368310 h 423849"/>
                  <a:gd name="connsiteX77" fmla="*/ 262129 w 459297"/>
                  <a:gd name="connsiteY77" fmla="*/ 392734 h 423849"/>
                  <a:gd name="connsiteX78" fmla="*/ 261026 w 459297"/>
                  <a:gd name="connsiteY78" fmla="*/ 396777 h 423849"/>
                  <a:gd name="connsiteX79" fmla="*/ 264305 w 459297"/>
                  <a:gd name="connsiteY79" fmla="*/ 403347 h 423849"/>
                  <a:gd name="connsiteX80" fmla="*/ 263557 w 459297"/>
                  <a:gd name="connsiteY80" fmla="*/ 405112 h 423849"/>
                  <a:gd name="connsiteX81" fmla="*/ 265258 w 459297"/>
                  <a:gd name="connsiteY81" fmla="*/ 404003 h 423849"/>
                  <a:gd name="connsiteX82" fmla="*/ 269743 w 459297"/>
                  <a:gd name="connsiteY82" fmla="*/ 405244 h 423849"/>
                  <a:gd name="connsiteX83" fmla="*/ 273953 w 459297"/>
                  <a:gd name="connsiteY83" fmla="*/ 404148 h 423849"/>
                  <a:gd name="connsiteX84" fmla="*/ 336859 w 459297"/>
                  <a:gd name="connsiteY84" fmla="*/ 423850 h 423849"/>
                  <a:gd name="connsiteX85" fmla="*/ 325205 w 459297"/>
                  <a:gd name="connsiteY85" fmla="*/ 370999 h 423849"/>
                  <a:gd name="connsiteX86" fmla="*/ 331591 w 459297"/>
                  <a:gd name="connsiteY86" fmla="*/ 363330 h 423849"/>
                  <a:gd name="connsiteX87" fmla="*/ 330583 w 459297"/>
                  <a:gd name="connsiteY87" fmla="*/ 359608 h 423849"/>
                  <a:gd name="connsiteX88" fmla="*/ 356932 w 459297"/>
                  <a:gd name="connsiteY88" fmla="*/ 321595 h 423849"/>
                  <a:gd name="connsiteX89" fmla="*/ 361014 w 459297"/>
                  <a:gd name="connsiteY89" fmla="*/ 322386 h 423849"/>
                  <a:gd name="connsiteX90" fmla="*/ 371682 w 459297"/>
                  <a:gd name="connsiteY90" fmla="*/ 312522 h 423849"/>
                  <a:gd name="connsiteX91" fmla="*/ 442292 w 459297"/>
                  <a:gd name="connsiteY91" fmla="*/ 269461 h 423849"/>
                  <a:gd name="connsiteX92" fmla="*/ 444514 w 459297"/>
                  <a:gd name="connsiteY92" fmla="*/ 268107 h 423849"/>
                  <a:gd name="connsiteX93" fmla="*/ 445495 w 459297"/>
                  <a:gd name="connsiteY93" fmla="*/ 267509 h 423849"/>
                  <a:gd name="connsiteX94" fmla="*/ 447004 w 459297"/>
                  <a:gd name="connsiteY94" fmla="*/ 268650 h 423849"/>
                  <a:gd name="connsiteX95" fmla="*/ 447327 w 459297"/>
                  <a:gd name="connsiteY95" fmla="*/ 266394 h 423849"/>
                  <a:gd name="connsiteX96" fmla="*/ 448911 w 459297"/>
                  <a:gd name="connsiteY96" fmla="*/ 265428 h 423849"/>
                  <a:gd name="connsiteX97" fmla="*/ 447606 w 459297"/>
                  <a:gd name="connsiteY97" fmla="*/ 264441 h 423849"/>
                  <a:gd name="connsiteX98" fmla="*/ 447636 w 459297"/>
                  <a:gd name="connsiteY98" fmla="*/ 264228 h 423849"/>
                  <a:gd name="connsiteX99" fmla="*/ 448572 w 459297"/>
                  <a:gd name="connsiteY99" fmla="*/ 260005 h 423849"/>
                  <a:gd name="connsiteX100" fmla="*/ 448432 w 459297"/>
                  <a:gd name="connsiteY100" fmla="*/ 258653 h 423849"/>
                  <a:gd name="connsiteX101" fmla="*/ 452841 w 459297"/>
                  <a:gd name="connsiteY101" fmla="*/ 227767 h 423849"/>
                  <a:gd name="connsiteX102" fmla="*/ 459298 w 459297"/>
                  <a:gd name="connsiteY102" fmla="*/ 218217 h 423849"/>
                  <a:gd name="connsiteX103" fmla="*/ 446136 w 459297"/>
                  <a:gd name="connsiteY103" fmla="*/ 208096 h 423849"/>
                  <a:gd name="connsiteX104" fmla="*/ 437846 w 459297"/>
                  <a:gd name="connsiteY104" fmla="*/ 218217 h 423849"/>
                  <a:gd name="connsiteX105" fmla="*/ 437919 w 459297"/>
                  <a:gd name="connsiteY105" fmla="*/ 218917 h 423849"/>
                  <a:gd name="connsiteX106" fmla="*/ 409400 w 459297"/>
                  <a:gd name="connsiteY106" fmla="*/ 226128 h 423849"/>
                  <a:gd name="connsiteX107" fmla="*/ 406482 w 459297"/>
                  <a:gd name="connsiteY107" fmla="*/ 222495 h 423849"/>
                  <a:gd name="connsiteX108" fmla="*/ 429185 w 459297"/>
                  <a:gd name="connsiteY108" fmla="*/ 183294 h 423849"/>
                  <a:gd name="connsiteX109" fmla="*/ 432585 w 459297"/>
                  <a:gd name="connsiteY109" fmla="*/ 183878 h 423849"/>
                  <a:gd name="connsiteX110" fmla="*/ 434598 w 459297"/>
                  <a:gd name="connsiteY110" fmla="*/ 183681 h 423849"/>
                  <a:gd name="connsiteX111" fmla="*/ 446136 w 459297"/>
                  <a:gd name="connsiteY111" fmla="*/ 208096 h 423849"/>
                  <a:gd name="connsiteX112" fmla="*/ 434501 w 459297"/>
                  <a:gd name="connsiteY112" fmla="*/ 269854 h 423849"/>
                  <a:gd name="connsiteX113" fmla="*/ 371092 w 459297"/>
                  <a:gd name="connsiteY113" fmla="*/ 308524 h 423849"/>
                  <a:gd name="connsiteX114" fmla="*/ 370780 w 459297"/>
                  <a:gd name="connsiteY114" fmla="*/ 307705 h 423849"/>
                  <a:gd name="connsiteX115" fmla="*/ 397610 w 459297"/>
                  <a:gd name="connsiteY115" fmla="*/ 240711 h 423849"/>
                  <a:gd name="connsiteX116" fmla="*/ 399695 w 459297"/>
                  <a:gd name="connsiteY116" fmla="*/ 240915 h 423849"/>
                  <a:gd name="connsiteX117" fmla="*/ 406821 w 459297"/>
                  <a:gd name="connsiteY117" fmla="*/ 238232 h 423849"/>
                  <a:gd name="connsiteX118" fmla="*/ 428636 w 459297"/>
                  <a:gd name="connsiteY118" fmla="*/ 254747 h 423849"/>
                  <a:gd name="connsiteX119" fmla="*/ 427120 w 459297"/>
                  <a:gd name="connsiteY119" fmla="*/ 260005 h 423849"/>
                  <a:gd name="connsiteX120" fmla="*/ 434501 w 459297"/>
                  <a:gd name="connsiteY120" fmla="*/ 269854 h 423849"/>
                  <a:gd name="connsiteX121" fmla="*/ 316097 w 459297"/>
                  <a:gd name="connsiteY121" fmla="*/ 366441 h 423849"/>
                  <a:gd name="connsiteX122" fmla="*/ 276908 w 459297"/>
                  <a:gd name="connsiteY122" fmla="*/ 391970 h 423849"/>
                  <a:gd name="connsiteX123" fmla="*/ 274200 w 459297"/>
                  <a:gd name="connsiteY123" fmla="*/ 389539 h 423849"/>
                  <a:gd name="connsiteX124" fmla="*/ 291451 w 459297"/>
                  <a:gd name="connsiteY124" fmla="*/ 348852 h 423849"/>
                  <a:gd name="connsiteX125" fmla="*/ 292957 w 459297"/>
                  <a:gd name="connsiteY125" fmla="*/ 348999 h 423849"/>
                  <a:gd name="connsiteX126" fmla="*/ 299104 w 459297"/>
                  <a:gd name="connsiteY126" fmla="*/ 346532 h 423849"/>
                  <a:gd name="connsiteX127" fmla="*/ 317607 w 459297"/>
                  <a:gd name="connsiteY127" fmla="*/ 358005 h 423849"/>
                  <a:gd name="connsiteX128" fmla="*/ 315430 w 459297"/>
                  <a:gd name="connsiteY128" fmla="*/ 363330 h 423849"/>
                  <a:gd name="connsiteX129" fmla="*/ 316097 w 459297"/>
                  <a:gd name="connsiteY129" fmla="*/ 366441 h 423849"/>
                  <a:gd name="connsiteX130" fmla="*/ 248835 w 459297"/>
                  <a:gd name="connsiteY130" fmla="*/ 347671 h 423849"/>
                  <a:gd name="connsiteX131" fmla="*/ 243928 w 459297"/>
                  <a:gd name="connsiteY131" fmla="*/ 348876 h 423849"/>
                  <a:gd name="connsiteX132" fmla="*/ 220721 w 459297"/>
                  <a:gd name="connsiteY132" fmla="*/ 315867 h 423849"/>
                  <a:gd name="connsiteX133" fmla="*/ 222496 w 459297"/>
                  <a:gd name="connsiteY133" fmla="*/ 313395 h 423849"/>
                  <a:gd name="connsiteX134" fmla="*/ 284398 w 459297"/>
                  <a:gd name="connsiteY134" fmla="*/ 339004 h 423849"/>
                  <a:gd name="connsiteX135" fmla="*/ 284240 w 459297"/>
                  <a:gd name="connsiteY135" fmla="*/ 340533 h 423849"/>
                  <a:gd name="connsiteX136" fmla="*/ 284381 w 459297"/>
                  <a:gd name="connsiteY136" fmla="*/ 341891 h 423849"/>
                  <a:gd name="connsiteX137" fmla="*/ 257759 w 459297"/>
                  <a:gd name="connsiteY137" fmla="*/ 352316 h 423849"/>
                  <a:gd name="connsiteX138" fmla="*/ 248835 w 459297"/>
                  <a:gd name="connsiteY138" fmla="*/ 347671 h 423849"/>
                  <a:gd name="connsiteX139" fmla="*/ 212976 w 459297"/>
                  <a:gd name="connsiteY139" fmla="*/ 298274 h 423849"/>
                  <a:gd name="connsiteX140" fmla="*/ 208077 w 459297"/>
                  <a:gd name="connsiteY140" fmla="*/ 299474 h 423849"/>
                  <a:gd name="connsiteX141" fmla="*/ 189190 w 459297"/>
                  <a:gd name="connsiteY141" fmla="*/ 277871 h 423849"/>
                  <a:gd name="connsiteX142" fmla="*/ 191044 w 459297"/>
                  <a:gd name="connsiteY142" fmla="*/ 272020 h 423849"/>
                  <a:gd name="connsiteX143" fmla="*/ 190023 w 459297"/>
                  <a:gd name="connsiteY143" fmla="*/ 267647 h 423849"/>
                  <a:gd name="connsiteX144" fmla="*/ 268953 w 459297"/>
                  <a:gd name="connsiteY144" fmla="*/ 234214 h 423849"/>
                  <a:gd name="connsiteX145" fmla="*/ 269226 w 459297"/>
                  <a:gd name="connsiteY145" fmla="*/ 234536 h 423849"/>
                  <a:gd name="connsiteX146" fmla="*/ 216658 w 459297"/>
                  <a:gd name="connsiteY146" fmla="*/ 298944 h 423849"/>
                  <a:gd name="connsiteX147" fmla="*/ 212976 w 459297"/>
                  <a:gd name="connsiteY147" fmla="*/ 298274 h 423849"/>
                  <a:gd name="connsiteX148" fmla="*/ 180318 w 459297"/>
                  <a:gd name="connsiteY148" fmla="*/ 261605 h 423849"/>
                  <a:gd name="connsiteX149" fmla="*/ 179459 w 459297"/>
                  <a:gd name="connsiteY149" fmla="*/ 261689 h 423849"/>
                  <a:gd name="connsiteX150" fmla="*/ 174108 w 459297"/>
                  <a:gd name="connsiteY150" fmla="*/ 242200 h 423849"/>
                  <a:gd name="connsiteX151" fmla="*/ 180162 w 459297"/>
                  <a:gd name="connsiteY151" fmla="*/ 234287 h 423849"/>
                  <a:gd name="connsiteX152" fmla="*/ 266013 w 459297"/>
                  <a:gd name="connsiteY152" fmla="*/ 231419 h 423849"/>
                  <a:gd name="connsiteX153" fmla="*/ 187779 w 459297"/>
                  <a:gd name="connsiteY153" fmla="*/ 264556 h 423849"/>
                  <a:gd name="connsiteX154" fmla="*/ 180318 w 459297"/>
                  <a:gd name="connsiteY154" fmla="*/ 261605 h 423849"/>
                  <a:gd name="connsiteX155" fmla="*/ 113815 w 459297"/>
                  <a:gd name="connsiteY155" fmla="*/ 227872 h 423849"/>
                  <a:gd name="connsiteX156" fmla="*/ 110301 w 459297"/>
                  <a:gd name="connsiteY156" fmla="*/ 222396 h 423849"/>
                  <a:gd name="connsiteX157" fmla="*/ 124357 w 459297"/>
                  <a:gd name="connsiteY157" fmla="*/ 190465 h 423849"/>
                  <a:gd name="connsiteX158" fmla="*/ 125491 w 459297"/>
                  <a:gd name="connsiteY158" fmla="*/ 190576 h 423849"/>
                  <a:gd name="connsiteX159" fmla="*/ 128808 w 459297"/>
                  <a:gd name="connsiteY159" fmla="*/ 189795 h 423849"/>
                  <a:gd name="connsiteX160" fmla="*/ 161291 w 459297"/>
                  <a:gd name="connsiteY160" fmla="*/ 226259 h 423849"/>
                  <a:gd name="connsiteX161" fmla="*/ 159191 w 459297"/>
                  <a:gd name="connsiteY161" fmla="*/ 230348 h 423849"/>
                  <a:gd name="connsiteX162" fmla="*/ 113815 w 459297"/>
                  <a:gd name="connsiteY162" fmla="*/ 227872 h 423849"/>
                  <a:gd name="connsiteX163" fmla="*/ 108389 w 459297"/>
                  <a:gd name="connsiteY163" fmla="*/ 293285 h 423849"/>
                  <a:gd name="connsiteX164" fmla="*/ 81184 w 459297"/>
                  <a:gd name="connsiteY164" fmla="*/ 275804 h 423849"/>
                  <a:gd name="connsiteX165" fmla="*/ 81437 w 459297"/>
                  <a:gd name="connsiteY165" fmla="*/ 261421 h 423849"/>
                  <a:gd name="connsiteX166" fmla="*/ 101453 w 459297"/>
                  <a:gd name="connsiteY166" fmla="*/ 236862 h 423849"/>
                  <a:gd name="connsiteX167" fmla="*/ 104935 w 459297"/>
                  <a:gd name="connsiteY167" fmla="*/ 237706 h 423849"/>
                  <a:gd name="connsiteX168" fmla="*/ 113915 w 459297"/>
                  <a:gd name="connsiteY168" fmla="*/ 285440 h 423849"/>
                  <a:gd name="connsiteX169" fmla="*/ 108389 w 459297"/>
                  <a:gd name="connsiteY169" fmla="*/ 293285 h 423849"/>
                  <a:gd name="connsiteX170" fmla="*/ 59783 w 459297"/>
                  <a:gd name="connsiteY170" fmla="*/ 224953 h 423849"/>
                  <a:gd name="connsiteX171" fmla="*/ 52256 w 459297"/>
                  <a:gd name="connsiteY171" fmla="*/ 216181 h 423849"/>
                  <a:gd name="connsiteX172" fmla="*/ 60281 w 459297"/>
                  <a:gd name="connsiteY172" fmla="*/ 194040 h 423849"/>
                  <a:gd name="connsiteX173" fmla="*/ 62585 w 459297"/>
                  <a:gd name="connsiteY173" fmla="*/ 194295 h 423849"/>
                  <a:gd name="connsiteX174" fmla="*/ 69060 w 459297"/>
                  <a:gd name="connsiteY174" fmla="*/ 192133 h 423849"/>
                  <a:gd name="connsiteX175" fmla="*/ 98220 w 459297"/>
                  <a:gd name="connsiteY175" fmla="*/ 224294 h 423849"/>
                  <a:gd name="connsiteX176" fmla="*/ 96897 w 459297"/>
                  <a:gd name="connsiteY176" fmla="*/ 226955 h 423849"/>
                  <a:gd name="connsiteX177" fmla="*/ 59783 w 459297"/>
                  <a:gd name="connsiteY177" fmla="*/ 224953 h 423849"/>
                  <a:gd name="connsiteX178" fmla="*/ 120920 w 459297"/>
                  <a:gd name="connsiteY178" fmla="*/ 189035 h 423849"/>
                  <a:gd name="connsiteX179" fmla="*/ 106866 w 459297"/>
                  <a:gd name="connsiteY179" fmla="*/ 220962 h 423849"/>
                  <a:gd name="connsiteX180" fmla="*/ 105243 w 459297"/>
                  <a:gd name="connsiteY180" fmla="*/ 220803 h 423849"/>
                  <a:gd name="connsiteX181" fmla="*/ 101059 w 459297"/>
                  <a:gd name="connsiteY181" fmla="*/ 221886 h 423849"/>
                  <a:gd name="connsiteX182" fmla="*/ 71633 w 459297"/>
                  <a:gd name="connsiteY182" fmla="*/ 189428 h 423849"/>
                  <a:gd name="connsiteX183" fmla="*/ 73271 w 459297"/>
                  <a:gd name="connsiteY183" fmla="*/ 184260 h 423849"/>
                  <a:gd name="connsiteX184" fmla="*/ 118210 w 459297"/>
                  <a:gd name="connsiteY184" fmla="*/ 185013 h 423849"/>
                  <a:gd name="connsiteX185" fmla="*/ 120920 w 459297"/>
                  <a:gd name="connsiteY185" fmla="*/ 189035 h 423849"/>
                  <a:gd name="connsiteX186" fmla="*/ 142993 w 459297"/>
                  <a:gd name="connsiteY186" fmla="*/ 10320 h 423849"/>
                  <a:gd name="connsiteX187" fmla="*/ 212993 w 459297"/>
                  <a:gd name="connsiteY187" fmla="*/ 10574 h 423849"/>
                  <a:gd name="connsiteX188" fmla="*/ 214858 w 459297"/>
                  <a:gd name="connsiteY188" fmla="*/ 16299 h 423849"/>
                  <a:gd name="connsiteX189" fmla="*/ 176432 w 459297"/>
                  <a:gd name="connsiteY189" fmla="*/ 49745 h 423849"/>
                  <a:gd name="connsiteX190" fmla="*/ 170680 w 459297"/>
                  <a:gd name="connsiteY190" fmla="*/ 47855 h 423849"/>
                  <a:gd name="connsiteX191" fmla="*/ 166132 w 459297"/>
                  <a:gd name="connsiteY191" fmla="*/ 49010 h 423849"/>
                  <a:gd name="connsiteX192" fmla="*/ 141977 w 459297"/>
                  <a:gd name="connsiteY192" fmla="*/ 20652 h 423849"/>
                  <a:gd name="connsiteX193" fmla="*/ 143977 w 459297"/>
                  <a:gd name="connsiteY193" fmla="*/ 14628 h 423849"/>
                  <a:gd name="connsiteX194" fmla="*/ 142993 w 459297"/>
                  <a:gd name="connsiteY194" fmla="*/ 10320 h 423849"/>
                  <a:gd name="connsiteX195" fmla="*/ 302785 w 459297"/>
                  <a:gd name="connsiteY195" fmla="*/ 113436 h 423849"/>
                  <a:gd name="connsiteX196" fmla="*/ 353247 w 459297"/>
                  <a:gd name="connsiteY196" fmla="*/ 153345 h 423849"/>
                  <a:gd name="connsiteX197" fmla="*/ 352463 w 459297"/>
                  <a:gd name="connsiteY197" fmla="*/ 155513 h 423849"/>
                  <a:gd name="connsiteX198" fmla="*/ 310346 w 459297"/>
                  <a:gd name="connsiteY198" fmla="*/ 156790 h 423849"/>
                  <a:gd name="connsiteX199" fmla="*/ 303946 w 459297"/>
                  <a:gd name="connsiteY199" fmla="*/ 151643 h 423849"/>
                  <a:gd name="connsiteX200" fmla="*/ 298501 w 459297"/>
                  <a:gd name="connsiteY200" fmla="*/ 116231 h 423849"/>
                  <a:gd name="connsiteX201" fmla="*/ 302785 w 459297"/>
                  <a:gd name="connsiteY201" fmla="*/ 113436 h 423849"/>
                  <a:gd name="connsiteX202" fmla="*/ 418895 w 459297"/>
                  <a:gd name="connsiteY202" fmla="*/ 130184 h 423849"/>
                  <a:gd name="connsiteX203" fmla="*/ 425345 w 459297"/>
                  <a:gd name="connsiteY203" fmla="*/ 128042 h 423849"/>
                  <a:gd name="connsiteX204" fmla="*/ 429201 w 459297"/>
                  <a:gd name="connsiteY204" fmla="*/ 163626 h 423849"/>
                  <a:gd name="connsiteX205" fmla="*/ 422495 w 459297"/>
                  <a:gd name="connsiteY205" fmla="*/ 170053 h 423849"/>
                  <a:gd name="connsiteX206" fmla="*/ 369712 w 459297"/>
                  <a:gd name="connsiteY206" fmla="*/ 157302 h 423849"/>
                  <a:gd name="connsiteX207" fmla="*/ 369731 w 459297"/>
                  <a:gd name="connsiteY207" fmla="*/ 157115 h 423849"/>
                  <a:gd name="connsiteX208" fmla="*/ 369101 w 459297"/>
                  <a:gd name="connsiteY208" fmla="*/ 153992 h 423849"/>
                  <a:gd name="connsiteX209" fmla="*/ 410722 w 459297"/>
                  <a:gd name="connsiteY209" fmla="*/ 126440 h 423849"/>
                  <a:gd name="connsiteX210" fmla="*/ 418895 w 459297"/>
                  <a:gd name="connsiteY210" fmla="*/ 130184 h 423849"/>
                  <a:gd name="connsiteX211" fmla="*/ 292957 w 459297"/>
                  <a:gd name="connsiteY211" fmla="*/ 332066 h 423849"/>
                  <a:gd name="connsiteX212" fmla="*/ 285899 w 459297"/>
                  <a:gd name="connsiteY212" fmla="*/ 335597 h 423849"/>
                  <a:gd name="connsiteX213" fmla="*/ 223585 w 459297"/>
                  <a:gd name="connsiteY213" fmla="*/ 309817 h 423849"/>
                  <a:gd name="connsiteX214" fmla="*/ 223702 w 459297"/>
                  <a:gd name="connsiteY214" fmla="*/ 308689 h 423849"/>
                  <a:gd name="connsiteX215" fmla="*/ 223286 w 459297"/>
                  <a:gd name="connsiteY215" fmla="*/ 305971 h 423849"/>
                  <a:gd name="connsiteX216" fmla="*/ 311587 w 459297"/>
                  <a:gd name="connsiteY216" fmla="*/ 280624 h 423849"/>
                  <a:gd name="connsiteX217" fmla="*/ 312486 w 459297"/>
                  <a:gd name="connsiteY217" fmla="*/ 281788 h 423849"/>
                  <a:gd name="connsiteX218" fmla="*/ 312141 w 459297"/>
                  <a:gd name="connsiteY218" fmla="*/ 282310 h 423849"/>
                  <a:gd name="connsiteX219" fmla="*/ 312673 w 459297"/>
                  <a:gd name="connsiteY219" fmla="*/ 282007 h 423849"/>
                  <a:gd name="connsiteX220" fmla="*/ 313657 w 459297"/>
                  <a:gd name="connsiteY220" fmla="*/ 282798 h 423849"/>
                  <a:gd name="connsiteX221" fmla="*/ 294237 w 459297"/>
                  <a:gd name="connsiteY221" fmla="*/ 332191 h 423849"/>
                  <a:gd name="connsiteX222" fmla="*/ 292957 w 459297"/>
                  <a:gd name="connsiteY222" fmla="*/ 332066 h 423849"/>
                  <a:gd name="connsiteX223" fmla="*/ 282915 w 459297"/>
                  <a:gd name="connsiteY223" fmla="*/ 234287 h 423849"/>
                  <a:gd name="connsiteX224" fmla="*/ 284683 w 459297"/>
                  <a:gd name="connsiteY224" fmla="*/ 229224 h 423849"/>
                  <a:gd name="connsiteX225" fmla="*/ 284630 w 459297"/>
                  <a:gd name="connsiteY225" fmla="*/ 228722 h 423849"/>
                  <a:gd name="connsiteX226" fmla="*/ 360010 w 459297"/>
                  <a:gd name="connsiteY226" fmla="*/ 207552 h 423849"/>
                  <a:gd name="connsiteX227" fmla="*/ 360929 w 459297"/>
                  <a:gd name="connsiteY227" fmla="*/ 208752 h 423849"/>
                  <a:gd name="connsiteX228" fmla="*/ 320341 w 459297"/>
                  <a:gd name="connsiteY228" fmla="*/ 269945 h 423849"/>
                  <a:gd name="connsiteX229" fmla="*/ 317995 w 459297"/>
                  <a:gd name="connsiteY229" fmla="*/ 269546 h 423849"/>
                  <a:gd name="connsiteX230" fmla="*/ 314706 w 459297"/>
                  <a:gd name="connsiteY230" fmla="*/ 270310 h 423849"/>
                  <a:gd name="connsiteX231" fmla="*/ 282915 w 459297"/>
                  <a:gd name="connsiteY231" fmla="*/ 234287 h 423849"/>
                  <a:gd name="connsiteX232" fmla="*/ 180064 w 459297"/>
                  <a:gd name="connsiteY232" fmla="*/ 230568 h 423849"/>
                  <a:gd name="connsiteX233" fmla="*/ 179912 w 459297"/>
                  <a:gd name="connsiteY233" fmla="*/ 230094 h 423849"/>
                  <a:gd name="connsiteX234" fmla="*/ 237806 w 459297"/>
                  <a:gd name="connsiteY234" fmla="*/ 203546 h 423849"/>
                  <a:gd name="connsiteX235" fmla="*/ 244245 w 459297"/>
                  <a:gd name="connsiteY235" fmla="*/ 206589 h 423849"/>
                  <a:gd name="connsiteX236" fmla="*/ 248609 w 459297"/>
                  <a:gd name="connsiteY236" fmla="*/ 205355 h 423849"/>
                  <a:gd name="connsiteX237" fmla="*/ 268617 w 459297"/>
                  <a:gd name="connsiteY237" fmla="*/ 224705 h 423849"/>
                  <a:gd name="connsiteX238" fmla="*/ 267412 w 459297"/>
                  <a:gd name="connsiteY238" fmla="*/ 227647 h 423849"/>
                  <a:gd name="connsiteX239" fmla="*/ 180064 w 459297"/>
                  <a:gd name="connsiteY239" fmla="*/ 230568 h 423849"/>
                  <a:gd name="connsiteX240" fmla="*/ 254509 w 459297"/>
                  <a:gd name="connsiteY240" fmla="*/ 142914 h 423849"/>
                  <a:gd name="connsiteX241" fmla="*/ 295733 w 459297"/>
                  <a:gd name="connsiteY241" fmla="*/ 158109 h 423849"/>
                  <a:gd name="connsiteX242" fmla="*/ 295654 w 459297"/>
                  <a:gd name="connsiteY242" fmla="*/ 158869 h 423849"/>
                  <a:gd name="connsiteX243" fmla="*/ 296134 w 459297"/>
                  <a:gd name="connsiteY243" fmla="*/ 161364 h 423849"/>
                  <a:gd name="connsiteX244" fmla="*/ 249761 w 459297"/>
                  <a:gd name="connsiteY244" fmla="*/ 192589 h 423849"/>
                  <a:gd name="connsiteX245" fmla="*/ 246642 w 459297"/>
                  <a:gd name="connsiteY245" fmla="*/ 190888 h 423849"/>
                  <a:gd name="connsiteX246" fmla="*/ 249771 w 459297"/>
                  <a:gd name="connsiteY246" fmla="*/ 145848 h 423849"/>
                  <a:gd name="connsiteX247" fmla="*/ 254509 w 459297"/>
                  <a:gd name="connsiteY247" fmla="*/ 142914 h 423849"/>
                  <a:gd name="connsiteX248" fmla="*/ 352605 w 459297"/>
                  <a:gd name="connsiteY248" fmla="*/ 159231 h 423849"/>
                  <a:gd name="connsiteX249" fmla="*/ 360113 w 459297"/>
                  <a:gd name="connsiteY249" fmla="*/ 165492 h 423849"/>
                  <a:gd name="connsiteX250" fmla="*/ 363774 w 459297"/>
                  <a:gd name="connsiteY250" fmla="*/ 197006 h 423849"/>
                  <a:gd name="connsiteX251" fmla="*/ 361713 w 459297"/>
                  <a:gd name="connsiteY251" fmla="*/ 198175 h 423849"/>
                  <a:gd name="connsiteX252" fmla="*/ 310155 w 459297"/>
                  <a:gd name="connsiteY252" fmla="*/ 161545 h 423849"/>
                  <a:gd name="connsiteX253" fmla="*/ 310486 w 459297"/>
                  <a:gd name="connsiteY253" fmla="*/ 160508 h 423849"/>
                  <a:gd name="connsiteX254" fmla="*/ 352605 w 459297"/>
                  <a:gd name="connsiteY254" fmla="*/ 159231 h 423849"/>
                  <a:gd name="connsiteX255" fmla="*/ 303173 w 459297"/>
                  <a:gd name="connsiteY255" fmla="*/ 166172 h 423849"/>
                  <a:gd name="connsiteX256" fmla="*/ 307898 w 459297"/>
                  <a:gd name="connsiteY256" fmla="*/ 164508 h 423849"/>
                  <a:gd name="connsiteX257" fmla="*/ 359457 w 459297"/>
                  <a:gd name="connsiteY257" fmla="*/ 201137 h 423849"/>
                  <a:gd name="connsiteX258" fmla="*/ 358919 w 459297"/>
                  <a:gd name="connsiteY258" fmla="*/ 203814 h 423849"/>
                  <a:gd name="connsiteX259" fmla="*/ 358937 w 459297"/>
                  <a:gd name="connsiteY259" fmla="*/ 203988 h 423849"/>
                  <a:gd name="connsiteX260" fmla="*/ 283565 w 459297"/>
                  <a:gd name="connsiteY260" fmla="*/ 225156 h 423849"/>
                  <a:gd name="connsiteX261" fmla="*/ 280702 w 459297"/>
                  <a:gd name="connsiteY261" fmla="*/ 222134 h 423849"/>
                  <a:gd name="connsiteX262" fmla="*/ 302375 w 459297"/>
                  <a:gd name="connsiteY262" fmla="*/ 166094 h 423849"/>
                  <a:gd name="connsiteX263" fmla="*/ 303173 w 459297"/>
                  <a:gd name="connsiteY263" fmla="*/ 166172 h 423849"/>
                  <a:gd name="connsiteX264" fmla="*/ 251272 w 459297"/>
                  <a:gd name="connsiteY264" fmla="*/ 202754 h 423849"/>
                  <a:gd name="connsiteX265" fmla="*/ 252525 w 459297"/>
                  <a:gd name="connsiteY265" fmla="*/ 198546 h 423849"/>
                  <a:gd name="connsiteX266" fmla="*/ 251936 w 459297"/>
                  <a:gd name="connsiteY266" fmla="*/ 195611 h 423849"/>
                  <a:gd name="connsiteX267" fmla="*/ 298303 w 459297"/>
                  <a:gd name="connsiteY267" fmla="*/ 164391 h 423849"/>
                  <a:gd name="connsiteX268" fmla="*/ 298868 w 459297"/>
                  <a:gd name="connsiteY268" fmla="*/ 164844 h 423849"/>
                  <a:gd name="connsiteX269" fmla="*/ 277196 w 459297"/>
                  <a:gd name="connsiteY269" fmla="*/ 220881 h 423849"/>
                  <a:gd name="connsiteX270" fmla="*/ 275965 w 459297"/>
                  <a:gd name="connsiteY270" fmla="*/ 220761 h 423849"/>
                  <a:gd name="connsiteX271" fmla="*/ 271282 w 459297"/>
                  <a:gd name="connsiteY271" fmla="*/ 222105 h 423849"/>
                  <a:gd name="connsiteX272" fmla="*/ 251272 w 459297"/>
                  <a:gd name="connsiteY272" fmla="*/ 202754 h 423849"/>
                  <a:gd name="connsiteX273" fmla="*/ 364092 w 459297"/>
                  <a:gd name="connsiteY273" fmla="*/ 210717 h 423849"/>
                  <a:gd name="connsiteX274" fmla="*/ 366438 w 459297"/>
                  <a:gd name="connsiteY274" fmla="*/ 211116 h 423849"/>
                  <a:gd name="connsiteX275" fmla="*/ 370825 w 459297"/>
                  <a:gd name="connsiteY275" fmla="*/ 209721 h 423849"/>
                  <a:gd name="connsiteX276" fmla="*/ 390386 w 459297"/>
                  <a:gd name="connsiteY276" fmla="*/ 225419 h 423849"/>
                  <a:gd name="connsiteX277" fmla="*/ 388969 w 459297"/>
                  <a:gd name="connsiteY277" fmla="*/ 230501 h 423849"/>
                  <a:gd name="connsiteX278" fmla="*/ 389653 w 459297"/>
                  <a:gd name="connsiteY278" fmla="*/ 234057 h 423849"/>
                  <a:gd name="connsiteX279" fmla="*/ 323849 w 459297"/>
                  <a:gd name="connsiteY279" fmla="*/ 271388 h 423849"/>
                  <a:gd name="connsiteX280" fmla="*/ 364092 w 459297"/>
                  <a:gd name="connsiteY280" fmla="*/ 210717 h 423849"/>
                  <a:gd name="connsiteX281" fmla="*/ 399695 w 459297"/>
                  <a:gd name="connsiteY281" fmla="*/ 220083 h 423849"/>
                  <a:gd name="connsiteX282" fmla="*/ 392799 w 459297"/>
                  <a:gd name="connsiteY282" fmla="*/ 222583 h 423849"/>
                  <a:gd name="connsiteX283" fmla="*/ 373236 w 459297"/>
                  <a:gd name="connsiteY283" fmla="*/ 206884 h 423849"/>
                  <a:gd name="connsiteX284" fmla="*/ 373954 w 459297"/>
                  <a:gd name="connsiteY284" fmla="*/ 203814 h 423849"/>
                  <a:gd name="connsiteX285" fmla="*/ 373822 w 459297"/>
                  <a:gd name="connsiteY285" fmla="*/ 202545 h 423849"/>
                  <a:gd name="connsiteX286" fmla="*/ 424246 w 459297"/>
                  <a:gd name="connsiteY286" fmla="*/ 179940 h 423849"/>
                  <a:gd name="connsiteX287" fmla="*/ 425897 w 459297"/>
                  <a:gd name="connsiteY287" fmla="*/ 181547 h 423849"/>
                  <a:gd name="connsiteX288" fmla="*/ 403217 w 459297"/>
                  <a:gd name="connsiteY288" fmla="*/ 220705 h 423849"/>
                  <a:gd name="connsiteX289" fmla="*/ 399695 w 459297"/>
                  <a:gd name="connsiteY289" fmla="*/ 220083 h 423849"/>
                  <a:gd name="connsiteX290" fmla="*/ 368771 w 459297"/>
                  <a:gd name="connsiteY290" fmla="*/ 160903 h 423849"/>
                  <a:gd name="connsiteX291" fmla="*/ 421887 w 459297"/>
                  <a:gd name="connsiteY291" fmla="*/ 173736 h 423849"/>
                  <a:gd name="connsiteX292" fmla="*/ 422433 w 459297"/>
                  <a:gd name="connsiteY292" fmla="*/ 176675 h 423849"/>
                  <a:gd name="connsiteX293" fmla="*/ 372209 w 459297"/>
                  <a:gd name="connsiteY293" fmla="*/ 199189 h 423849"/>
                  <a:gd name="connsiteX294" fmla="*/ 367474 w 459297"/>
                  <a:gd name="connsiteY294" fmla="*/ 196613 h 423849"/>
                  <a:gd name="connsiteX295" fmla="*/ 363814 w 459297"/>
                  <a:gd name="connsiteY295" fmla="*/ 165094 h 423849"/>
                  <a:gd name="connsiteX296" fmla="*/ 368771 w 459297"/>
                  <a:gd name="connsiteY296" fmla="*/ 160903 h 423849"/>
                  <a:gd name="connsiteX297" fmla="*/ 294835 w 459297"/>
                  <a:gd name="connsiteY297" fmla="*/ 116887 h 423849"/>
                  <a:gd name="connsiteX298" fmla="*/ 300257 w 459297"/>
                  <a:gd name="connsiteY298" fmla="*/ 152138 h 423849"/>
                  <a:gd name="connsiteX299" fmla="*/ 297068 w 459297"/>
                  <a:gd name="connsiteY299" fmla="*/ 154634 h 423849"/>
                  <a:gd name="connsiteX300" fmla="*/ 255844 w 459297"/>
                  <a:gd name="connsiteY300" fmla="*/ 139439 h 423849"/>
                  <a:gd name="connsiteX301" fmla="*/ 255923 w 459297"/>
                  <a:gd name="connsiteY301" fmla="*/ 138679 h 423849"/>
                  <a:gd name="connsiteX302" fmla="*/ 255356 w 459297"/>
                  <a:gd name="connsiteY302" fmla="*/ 135911 h 423849"/>
                  <a:gd name="connsiteX303" fmla="*/ 286641 w 459297"/>
                  <a:gd name="connsiteY303" fmla="*/ 113092 h 423849"/>
                  <a:gd name="connsiteX304" fmla="*/ 294835 w 459297"/>
                  <a:gd name="connsiteY304" fmla="*/ 116887 h 423849"/>
                  <a:gd name="connsiteX305" fmla="*/ 242928 w 459297"/>
                  <a:gd name="connsiteY305" fmla="*/ 190634 h 423849"/>
                  <a:gd name="connsiteX306" fmla="*/ 237377 w 459297"/>
                  <a:gd name="connsiteY306" fmla="*/ 194053 h 423849"/>
                  <a:gd name="connsiteX307" fmla="*/ 184128 w 459297"/>
                  <a:gd name="connsiteY307" fmla="*/ 174570 h 423849"/>
                  <a:gd name="connsiteX308" fmla="*/ 184243 w 459297"/>
                  <a:gd name="connsiteY308" fmla="*/ 173462 h 423849"/>
                  <a:gd name="connsiteX309" fmla="*/ 184185 w 459297"/>
                  <a:gd name="connsiteY309" fmla="*/ 172903 h 423849"/>
                  <a:gd name="connsiteX310" fmla="*/ 242835 w 459297"/>
                  <a:gd name="connsiteY310" fmla="*/ 143547 h 423849"/>
                  <a:gd name="connsiteX311" fmla="*/ 246059 w 459297"/>
                  <a:gd name="connsiteY311" fmla="*/ 145584 h 423849"/>
                  <a:gd name="connsiteX312" fmla="*/ 242928 w 459297"/>
                  <a:gd name="connsiteY312" fmla="*/ 190634 h 423849"/>
                  <a:gd name="connsiteX313" fmla="*/ 164137 w 459297"/>
                  <a:gd name="connsiteY313" fmla="*/ 223859 h 423849"/>
                  <a:gd name="connsiteX314" fmla="*/ 131673 w 459297"/>
                  <a:gd name="connsiteY314" fmla="*/ 187415 h 423849"/>
                  <a:gd name="connsiteX315" fmla="*/ 132946 w 459297"/>
                  <a:gd name="connsiteY315" fmla="*/ 183854 h 423849"/>
                  <a:gd name="connsiteX316" fmla="*/ 172303 w 459297"/>
                  <a:gd name="connsiteY316" fmla="*/ 176954 h 423849"/>
                  <a:gd name="connsiteX317" fmla="*/ 174986 w 459297"/>
                  <a:gd name="connsiteY317" fmla="*/ 179182 h 423849"/>
                  <a:gd name="connsiteX318" fmla="*/ 169120 w 459297"/>
                  <a:gd name="connsiteY318" fmla="*/ 222412 h 423849"/>
                  <a:gd name="connsiteX319" fmla="*/ 164137 w 459297"/>
                  <a:gd name="connsiteY319" fmla="*/ 223859 h 423849"/>
                  <a:gd name="connsiteX320" fmla="*/ 167191 w 459297"/>
                  <a:gd name="connsiteY320" fmla="*/ 127551 h 423849"/>
                  <a:gd name="connsiteX321" fmla="*/ 169165 w 459297"/>
                  <a:gd name="connsiteY321" fmla="*/ 128118 h 423849"/>
                  <a:gd name="connsiteX322" fmla="*/ 174779 w 459297"/>
                  <a:gd name="connsiteY322" fmla="*/ 167852 h 423849"/>
                  <a:gd name="connsiteX323" fmla="*/ 171226 w 459297"/>
                  <a:gd name="connsiteY323" fmla="*/ 173364 h 423849"/>
                  <a:gd name="connsiteX324" fmla="*/ 132284 w 459297"/>
                  <a:gd name="connsiteY324" fmla="*/ 180192 h 423849"/>
                  <a:gd name="connsiteX325" fmla="*/ 131142 w 459297"/>
                  <a:gd name="connsiteY325" fmla="*/ 178505 h 423849"/>
                  <a:gd name="connsiteX326" fmla="*/ 167191 w 459297"/>
                  <a:gd name="connsiteY326" fmla="*/ 127551 h 423849"/>
                  <a:gd name="connsiteX327" fmla="*/ 172901 w 459297"/>
                  <a:gd name="connsiteY327" fmla="*/ 127954 h 423849"/>
                  <a:gd name="connsiteX328" fmla="*/ 178081 w 459297"/>
                  <a:gd name="connsiteY328" fmla="*/ 124222 h 423849"/>
                  <a:gd name="connsiteX329" fmla="*/ 240902 w 459297"/>
                  <a:gd name="connsiteY329" fmla="*/ 138844 h 423849"/>
                  <a:gd name="connsiteX330" fmla="*/ 241075 w 459297"/>
                  <a:gd name="connsiteY330" fmla="*/ 140267 h 423849"/>
                  <a:gd name="connsiteX331" fmla="*/ 182740 w 459297"/>
                  <a:gd name="connsiteY331" fmla="*/ 169466 h 423849"/>
                  <a:gd name="connsiteX332" fmla="*/ 178447 w 459297"/>
                  <a:gd name="connsiteY332" fmla="*/ 167206 h 423849"/>
                  <a:gd name="connsiteX333" fmla="*/ 172901 w 459297"/>
                  <a:gd name="connsiteY333" fmla="*/ 127954 h 423849"/>
                  <a:gd name="connsiteX334" fmla="*/ 241812 w 459297"/>
                  <a:gd name="connsiteY334" fmla="*/ 135235 h 423849"/>
                  <a:gd name="connsiteX335" fmla="*/ 179304 w 459297"/>
                  <a:gd name="connsiteY335" fmla="*/ 120686 h 423849"/>
                  <a:gd name="connsiteX336" fmla="*/ 179396 w 459297"/>
                  <a:gd name="connsiteY336" fmla="*/ 119800 h 423849"/>
                  <a:gd name="connsiteX337" fmla="*/ 178928 w 459297"/>
                  <a:gd name="connsiteY337" fmla="*/ 117182 h 423849"/>
                  <a:gd name="connsiteX338" fmla="*/ 220231 w 459297"/>
                  <a:gd name="connsiteY338" fmla="*/ 92266 h 423849"/>
                  <a:gd name="connsiteX339" fmla="*/ 228162 w 459297"/>
                  <a:gd name="connsiteY339" fmla="*/ 95725 h 423849"/>
                  <a:gd name="connsiteX340" fmla="*/ 230052 w 459297"/>
                  <a:gd name="connsiteY340" fmla="*/ 95540 h 423849"/>
                  <a:gd name="connsiteX341" fmla="*/ 244137 w 459297"/>
                  <a:gd name="connsiteY341" fmla="*/ 132674 h 423849"/>
                  <a:gd name="connsiteX342" fmla="*/ 241812 w 459297"/>
                  <a:gd name="connsiteY342" fmla="*/ 135235 h 423849"/>
                  <a:gd name="connsiteX343" fmla="*/ 218208 w 459297"/>
                  <a:gd name="connsiteY343" fmla="*/ 89140 h 423849"/>
                  <a:gd name="connsiteX344" fmla="*/ 177001 w 459297"/>
                  <a:gd name="connsiteY344" fmla="*/ 113998 h 423849"/>
                  <a:gd name="connsiteX345" fmla="*/ 171920 w 459297"/>
                  <a:gd name="connsiteY345" fmla="*/ 111454 h 423849"/>
                  <a:gd name="connsiteX346" fmla="*/ 172435 w 459297"/>
                  <a:gd name="connsiteY346" fmla="*/ 66408 h 423849"/>
                  <a:gd name="connsiteX347" fmla="*/ 178227 w 459297"/>
                  <a:gd name="connsiteY347" fmla="*/ 62977 h 423849"/>
                  <a:gd name="connsiteX348" fmla="*/ 217920 w 459297"/>
                  <a:gd name="connsiteY348" fmla="*/ 82374 h 423849"/>
                  <a:gd name="connsiteX349" fmla="*/ 217436 w 459297"/>
                  <a:gd name="connsiteY349" fmla="*/ 85307 h 423849"/>
                  <a:gd name="connsiteX350" fmla="*/ 218208 w 459297"/>
                  <a:gd name="connsiteY350" fmla="*/ 89140 h 423849"/>
                  <a:gd name="connsiteX351" fmla="*/ 164510 w 459297"/>
                  <a:gd name="connsiteY351" fmla="*/ 64356 h 423849"/>
                  <a:gd name="connsiteX352" fmla="*/ 168714 w 459297"/>
                  <a:gd name="connsiteY352" fmla="*/ 66383 h 423849"/>
                  <a:gd name="connsiteX353" fmla="*/ 168195 w 459297"/>
                  <a:gd name="connsiteY353" fmla="*/ 111724 h 423849"/>
                  <a:gd name="connsiteX354" fmla="*/ 164253 w 459297"/>
                  <a:gd name="connsiteY354" fmla="*/ 114120 h 423849"/>
                  <a:gd name="connsiteX355" fmla="*/ 136750 w 459297"/>
                  <a:gd name="connsiteY355" fmla="*/ 94713 h 423849"/>
                  <a:gd name="connsiteX356" fmla="*/ 139179 w 459297"/>
                  <a:gd name="connsiteY356" fmla="*/ 88186 h 423849"/>
                  <a:gd name="connsiteX357" fmla="*/ 138469 w 459297"/>
                  <a:gd name="connsiteY357" fmla="*/ 84547 h 423849"/>
                  <a:gd name="connsiteX358" fmla="*/ 164510 w 459297"/>
                  <a:gd name="connsiteY358" fmla="*/ 64356 h 423849"/>
                  <a:gd name="connsiteX359" fmla="*/ 133784 w 459297"/>
                  <a:gd name="connsiteY359" fmla="*/ 97175 h 423849"/>
                  <a:gd name="connsiteX360" fmla="*/ 162376 w 459297"/>
                  <a:gd name="connsiteY360" fmla="*/ 117350 h 423849"/>
                  <a:gd name="connsiteX361" fmla="*/ 161962 w 459297"/>
                  <a:gd name="connsiteY361" fmla="*/ 119800 h 423849"/>
                  <a:gd name="connsiteX362" fmla="*/ 164169 w 459297"/>
                  <a:gd name="connsiteY362" fmla="*/ 125380 h 423849"/>
                  <a:gd name="connsiteX363" fmla="*/ 128051 w 459297"/>
                  <a:gd name="connsiteY363" fmla="*/ 176433 h 423849"/>
                  <a:gd name="connsiteX364" fmla="*/ 127516 w 459297"/>
                  <a:gd name="connsiteY364" fmla="*/ 176272 h 423849"/>
                  <a:gd name="connsiteX365" fmla="*/ 129335 w 459297"/>
                  <a:gd name="connsiteY365" fmla="*/ 98517 h 423849"/>
                  <a:gd name="connsiteX366" fmla="*/ 133784 w 459297"/>
                  <a:gd name="connsiteY366" fmla="*/ 97175 h 423849"/>
                  <a:gd name="connsiteX367" fmla="*/ 178672 w 459297"/>
                  <a:gd name="connsiteY367" fmla="*/ 179696 h 423849"/>
                  <a:gd name="connsiteX368" fmla="*/ 182372 w 459297"/>
                  <a:gd name="connsiteY368" fmla="*/ 177891 h 423849"/>
                  <a:gd name="connsiteX369" fmla="*/ 236069 w 459297"/>
                  <a:gd name="connsiteY369" fmla="*/ 197537 h 423849"/>
                  <a:gd name="connsiteX370" fmla="*/ 235964 w 459297"/>
                  <a:gd name="connsiteY370" fmla="*/ 198546 h 423849"/>
                  <a:gd name="connsiteX371" fmla="*/ 236147 w 459297"/>
                  <a:gd name="connsiteY371" fmla="*/ 200213 h 423849"/>
                  <a:gd name="connsiteX372" fmla="*/ 178300 w 459297"/>
                  <a:gd name="connsiteY372" fmla="*/ 226739 h 423849"/>
                  <a:gd name="connsiteX373" fmla="*/ 172811 w 459297"/>
                  <a:gd name="connsiteY373" fmla="*/ 222896 h 423849"/>
                  <a:gd name="connsiteX374" fmla="*/ 178672 w 459297"/>
                  <a:gd name="connsiteY374" fmla="*/ 179696 h 423849"/>
                  <a:gd name="connsiteX375" fmla="*/ 219930 w 459297"/>
                  <a:gd name="connsiteY375" fmla="*/ 300820 h 423849"/>
                  <a:gd name="connsiteX376" fmla="*/ 272171 w 459297"/>
                  <a:gd name="connsiteY376" fmla="*/ 236815 h 423849"/>
                  <a:gd name="connsiteX377" fmla="*/ 275965 w 459297"/>
                  <a:gd name="connsiteY377" fmla="*/ 237691 h 423849"/>
                  <a:gd name="connsiteX378" fmla="*/ 280049 w 459297"/>
                  <a:gd name="connsiteY378" fmla="*/ 236662 h 423849"/>
                  <a:gd name="connsiteX379" fmla="*/ 311832 w 459297"/>
                  <a:gd name="connsiteY379" fmla="*/ 272679 h 423849"/>
                  <a:gd name="connsiteX380" fmla="*/ 310475 w 459297"/>
                  <a:gd name="connsiteY380" fmla="*/ 276849 h 423849"/>
                  <a:gd name="connsiteX381" fmla="*/ 310498 w 459297"/>
                  <a:gd name="connsiteY381" fmla="*/ 277066 h 423849"/>
                  <a:gd name="connsiteX382" fmla="*/ 221624 w 459297"/>
                  <a:gd name="connsiteY382" fmla="*/ 302577 h 423849"/>
                  <a:gd name="connsiteX383" fmla="*/ 219930 w 459297"/>
                  <a:gd name="connsiteY383" fmla="*/ 300820 h 423849"/>
                  <a:gd name="connsiteX384" fmla="*/ 297737 w 459297"/>
                  <a:gd name="connsiteY384" fmla="*/ 333462 h 423849"/>
                  <a:gd name="connsiteX385" fmla="*/ 317155 w 459297"/>
                  <a:gd name="connsiteY385" fmla="*/ 284069 h 423849"/>
                  <a:gd name="connsiteX386" fmla="*/ 317995 w 459297"/>
                  <a:gd name="connsiteY386" fmla="*/ 284152 h 423849"/>
                  <a:gd name="connsiteX387" fmla="*/ 322542 w 459297"/>
                  <a:gd name="connsiteY387" fmla="*/ 282628 h 423849"/>
                  <a:gd name="connsiteX388" fmla="*/ 352696 w 459297"/>
                  <a:gd name="connsiteY388" fmla="*/ 305467 h 423849"/>
                  <a:gd name="connsiteX389" fmla="*/ 350288 w 459297"/>
                  <a:gd name="connsiteY389" fmla="*/ 311968 h 423849"/>
                  <a:gd name="connsiteX390" fmla="*/ 351667 w 459297"/>
                  <a:gd name="connsiteY390" fmla="*/ 316984 h 423849"/>
                  <a:gd name="connsiteX391" fmla="*/ 300229 w 459297"/>
                  <a:gd name="connsiteY391" fmla="*/ 335877 h 423849"/>
                  <a:gd name="connsiteX392" fmla="*/ 297737 w 459297"/>
                  <a:gd name="connsiteY392" fmla="*/ 333462 h 423849"/>
                  <a:gd name="connsiteX393" fmla="*/ 361014 w 459297"/>
                  <a:gd name="connsiteY393" fmla="*/ 301553 h 423849"/>
                  <a:gd name="connsiteX394" fmla="*/ 355621 w 459297"/>
                  <a:gd name="connsiteY394" fmla="*/ 303014 h 423849"/>
                  <a:gd name="connsiteX395" fmla="*/ 324893 w 459297"/>
                  <a:gd name="connsiteY395" fmla="*/ 279740 h 423849"/>
                  <a:gd name="connsiteX396" fmla="*/ 325511 w 459297"/>
                  <a:gd name="connsiteY396" fmla="*/ 276849 h 423849"/>
                  <a:gd name="connsiteX397" fmla="*/ 325205 w 459297"/>
                  <a:gd name="connsiteY397" fmla="*/ 274898 h 423849"/>
                  <a:gd name="connsiteX398" fmla="*/ 391583 w 459297"/>
                  <a:gd name="connsiteY398" fmla="*/ 237243 h 423849"/>
                  <a:gd name="connsiteX399" fmla="*/ 394138 w 459297"/>
                  <a:gd name="connsiteY399" fmla="*/ 239368 h 423849"/>
                  <a:gd name="connsiteX400" fmla="*/ 368155 w 459297"/>
                  <a:gd name="connsiteY400" fmla="*/ 304248 h 423849"/>
                  <a:gd name="connsiteX401" fmla="*/ 361014 w 459297"/>
                  <a:gd name="connsiteY401" fmla="*/ 301553 h 423849"/>
                  <a:gd name="connsiteX402" fmla="*/ 411237 w 459297"/>
                  <a:gd name="connsiteY402" fmla="*/ 112488 h 423849"/>
                  <a:gd name="connsiteX403" fmla="*/ 408169 w 459297"/>
                  <a:gd name="connsiteY403" fmla="*/ 119766 h 423849"/>
                  <a:gd name="connsiteX404" fmla="*/ 408824 w 459297"/>
                  <a:gd name="connsiteY404" fmla="*/ 123233 h 423849"/>
                  <a:gd name="connsiteX405" fmla="*/ 366955 w 459297"/>
                  <a:gd name="connsiteY405" fmla="*/ 150950 h 423849"/>
                  <a:gd name="connsiteX406" fmla="*/ 365378 w 459297"/>
                  <a:gd name="connsiteY406" fmla="*/ 149826 h 423849"/>
                  <a:gd name="connsiteX407" fmla="*/ 376269 w 459297"/>
                  <a:gd name="connsiteY407" fmla="*/ 116826 h 423849"/>
                  <a:gd name="connsiteX408" fmla="*/ 376917 w 459297"/>
                  <a:gd name="connsiteY408" fmla="*/ 116889 h 423849"/>
                  <a:gd name="connsiteX409" fmla="*/ 387643 w 459297"/>
                  <a:gd name="connsiteY409" fmla="*/ 106472 h 423849"/>
                  <a:gd name="connsiteX410" fmla="*/ 387641 w 459297"/>
                  <a:gd name="connsiteY410" fmla="*/ 106447 h 423849"/>
                  <a:gd name="connsiteX411" fmla="*/ 411237 w 459297"/>
                  <a:gd name="connsiteY411" fmla="*/ 112488 h 423849"/>
                  <a:gd name="connsiteX412" fmla="*/ 366389 w 459297"/>
                  <a:gd name="connsiteY412" fmla="*/ 104569 h 423849"/>
                  <a:gd name="connsiteX413" fmla="*/ 366192 w 459297"/>
                  <a:gd name="connsiteY413" fmla="*/ 106472 h 423849"/>
                  <a:gd name="connsiteX414" fmla="*/ 372621 w 459297"/>
                  <a:gd name="connsiteY414" fmla="*/ 116007 h 423849"/>
                  <a:gd name="connsiteX415" fmla="*/ 361822 w 459297"/>
                  <a:gd name="connsiteY415" fmla="*/ 148727 h 423849"/>
                  <a:gd name="connsiteX416" fmla="*/ 361014 w 459297"/>
                  <a:gd name="connsiteY416" fmla="*/ 148648 h 423849"/>
                  <a:gd name="connsiteX417" fmla="*/ 355642 w 459297"/>
                  <a:gd name="connsiteY417" fmla="*/ 150494 h 423849"/>
                  <a:gd name="connsiteX418" fmla="*/ 304815 w 459297"/>
                  <a:gd name="connsiteY418" fmla="*/ 110296 h 423849"/>
                  <a:gd name="connsiteX419" fmla="*/ 305584 w 459297"/>
                  <a:gd name="connsiteY419" fmla="*/ 106472 h 423849"/>
                  <a:gd name="connsiteX420" fmla="*/ 305571 w 459297"/>
                  <a:gd name="connsiteY420" fmla="*/ 106344 h 423849"/>
                  <a:gd name="connsiteX421" fmla="*/ 366389 w 459297"/>
                  <a:gd name="connsiteY421" fmla="*/ 104569 h 423849"/>
                  <a:gd name="connsiteX422" fmla="*/ 284558 w 459297"/>
                  <a:gd name="connsiteY422" fmla="*/ 103724 h 423849"/>
                  <a:gd name="connsiteX423" fmla="*/ 284133 w 459297"/>
                  <a:gd name="connsiteY423" fmla="*/ 106472 h 423849"/>
                  <a:gd name="connsiteX424" fmla="*/ 284761 w 459297"/>
                  <a:gd name="connsiteY424" fmla="*/ 109857 h 423849"/>
                  <a:gd name="connsiteX425" fmla="*/ 253056 w 459297"/>
                  <a:gd name="connsiteY425" fmla="*/ 132983 h 423849"/>
                  <a:gd name="connsiteX426" fmla="*/ 248404 w 459297"/>
                  <a:gd name="connsiteY426" fmla="*/ 131375 h 423849"/>
                  <a:gd name="connsiteX427" fmla="*/ 247653 w 459297"/>
                  <a:gd name="connsiteY427" fmla="*/ 131449 h 423849"/>
                  <a:gd name="connsiteX428" fmla="*/ 233550 w 459297"/>
                  <a:gd name="connsiteY428" fmla="*/ 94267 h 423849"/>
                  <a:gd name="connsiteX429" fmla="*/ 237674 w 459297"/>
                  <a:gd name="connsiteY429" fmla="*/ 90027 h 423849"/>
                  <a:gd name="connsiteX430" fmla="*/ 284558 w 459297"/>
                  <a:gd name="connsiteY430" fmla="*/ 103724 h 423849"/>
                  <a:gd name="connsiteX431" fmla="*/ 226060 w 459297"/>
                  <a:gd name="connsiteY431" fmla="*/ 75098 h 423849"/>
                  <a:gd name="connsiteX432" fmla="*/ 219624 w 459297"/>
                  <a:gd name="connsiteY432" fmla="*/ 79065 h 423849"/>
                  <a:gd name="connsiteX433" fmla="*/ 179941 w 459297"/>
                  <a:gd name="connsiteY433" fmla="*/ 59673 h 423849"/>
                  <a:gd name="connsiteX434" fmla="*/ 180318 w 459297"/>
                  <a:gd name="connsiteY434" fmla="*/ 57218 h 423849"/>
                  <a:gd name="connsiteX435" fmla="*/ 178953 w 459297"/>
                  <a:gd name="connsiteY435" fmla="*/ 52485 h 423849"/>
                  <a:gd name="connsiteX436" fmla="*/ 217526 w 459297"/>
                  <a:gd name="connsiteY436" fmla="*/ 18910 h 423849"/>
                  <a:gd name="connsiteX437" fmla="*/ 223702 w 459297"/>
                  <a:gd name="connsiteY437" fmla="*/ 20832 h 423849"/>
                  <a:gd name="connsiteX438" fmla="*/ 224774 w 459297"/>
                  <a:gd name="connsiteY438" fmla="*/ 20728 h 423849"/>
                  <a:gd name="connsiteX439" fmla="*/ 226060 w 459297"/>
                  <a:gd name="connsiteY439" fmla="*/ 75098 h 423849"/>
                  <a:gd name="connsiteX440" fmla="*/ 133251 w 459297"/>
                  <a:gd name="connsiteY440" fmla="*/ 25046 h 423849"/>
                  <a:gd name="connsiteX441" fmla="*/ 139288 w 459297"/>
                  <a:gd name="connsiteY441" fmla="*/ 23235 h 423849"/>
                  <a:gd name="connsiteX442" fmla="*/ 163231 w 459297"/>
                  <a:gd name="connsiteY442" fmla="*/ 51342 h 423849"/>
                  <a:gd name="connsiteX443" fmla="*/ 161040 w 459297"/>
                  <a:gd name="connsiteY443" fmla="*/ 57218 h 423849"/>
                  <a:gd name="connsiteX444" fmla="*/ 162144 w 459297"/>
                  <a:gd name="connsiteY444" fmla="*/ 61482 h 423849"/>
                  <a:gd name="connsiteX445" fmla="*/ 136500 w 459297"/>
                  <a:gd name="connsiteY445" fmla="*/ 81366 h 423849"/>
                  <a:gd name="connsiteX446" fmla="*/ 129743 w 459297"/>
                  <a:gd name="connsiteY446" fmla="*/ 77897 h 423849"/>
                  <a:gd name="connsiteX447" fmla="*/ 130679 w 459297"/>
                  <a:gd name="connsiteY447" fmla="*/ 24710 h 423849"/>
                  <a:gd name="connsiteX448" fmla="*/ 133251 w 459297"/>
                  <a:gd name="connsiteY448" fmla="*/ 25046 h 423849"/>
                  <a:gd name="connsiteX449" fmla="*/ 51874 w 459297"/>
                  <a:gd name="connsiteY449" fmla="*/ 184016 h 423849"/>
                  <a:gd name="connsiteX450" fmla="*/ 56829 w 459297"/>
                  <a:gd name="connsiteY450" fmla="*/ 192643 h 423849"/>
                  <a:gd name="connsiteX451" fmla="*/ 48450 w 459297"/>
                  <a:gd name="connsiteY451" fmla="*/ 215765 h 423849"/>
                  <a:gd name="connsiteX452" fmla="*/ 41943 w 459297"/>
                  <a:gd name="connsiteY452" fmla="*/ 218464 h 423849"/>
                  <a:gd name="connsiteX453" fmla="*/ 8759 w 459297"/>
                  <a:gd name="connsiteY453" fmla="*/ 183755 h 423849"/>
                  <a:gd name="connsiteX454" fmla="*/ 51874 w 459297"/>
                  <a:gd name="connsiteY454" fmla="*/ 184016 h 423849"/>
                  <a:gd name="connsiteX455" fmla="*/ 59539 w 459297"/>
                  <a:gd name="connsiteY455" fmla="*/ 228666 h 423849"/>
                  <a:gd name="connsiteX456" fmla="*/ 96671 w 459297"/>
                  <a:gd name="connsiteY456" fmla="*/ 230669 h 423849"/>
                  <a:gd name="connsiteX457" fmla="*/ 98508 w 459297"/>
                  <a:gd name="connsiteY457" fmla="*/ 234585 h 423849"/>
                  <a:gd name="connsiteX458" fmla="*/ 78514 w 459297"/>
                  <a:gd name="connsiteY458" fmla="*/ 259117 h 423849"/>
                  <a:gd name="connsiteX459" fmla="*/ 73311 w 459297"/>
                  <a:gd name="connsiteY459" fmla="*/ 257785 h 423849"/>
                  <a:gd name="connsiteX460" fmla="*/ 66866 w 459297"/>
                  <a:gd name="connsiteY460" fmla="*/ 259922 h 423849"/>
                  <a:gd name="connsiteX461" fmla="*/ 53795 w 459297"/>
                  <a:gd name="connsiteY461" fmla="*/ 235474 h 423849"/>
                  <a:gd name="connsiteX462" fmla="*/ 59539 w 459297"/>
                  <a:gd name="connsiteY462" fmla="*/ 228666 h 423849"/>
                  <a:gd name="connsiteX463" fmla="*/ 118981 w 459297"/>
                  <a:gd name="connsiteY463" fmla="*/ 284152 h 423849"/>
                  <a:gd name="connsiteX464" fmla="*/ 117487 w 459297"/>
                  <a:gd name="connsiteY464" fmla="*/ 284298 h 423849"/>
                  <a:gd name="connsiteX465" fmla="*/ 108605 w 459297"/>
                  <a:gd name="connsiteY465" fmla="*/ 237080 h 423849"/>
                  <a:gd name="connsiteX466" fmla="*/ 113588 w 459297"/>
                  <a:gd name="connsiteY466" fmla="*/ 231587 h 423849"/>
                  <a:gd name="connsiteX467" fmla="*/ 159000 w 459297"/>
                  <a:gd name="connsiteY467" fmla="*/ 234065 h 423849"/>
                  <a:gd name="connsiteX468" fmla="*/ 161964 w 459297"/>
                  <a:gd name="connsiteY468" fmla="*/ 240096 h 423849"/>
                  <a:gd name="connsiteX469" fmla="*/ 143182 w 459297"/>
                  <a:gd name="connsiteY469" fmla="*/ 265897 h 423849"/>
                  <a:gd name="connsiteX470" fmla="*/ 141790 w 459297"/>
                  <a:gd name="connsiteY470" fmla="*/ 265761 h 423849"/>
                  <a:gd name="connsiteX471" fmla="*/ 131065 w 459297"/>
                  <a:gd name="connsiteY471" fmla="*/ 276176 h 423849"/>
                  <a:gd name="connsiteX472" fmla="*/ 132272 w 459297"/>
                  <a:gd name="connsiteY472" fmla="*/ 280884 h 423849"/>
                  <a:gd name="connsiteX473" fmla="*/ 127180 w 459297"/>
                  <a:gd name="connsiteY473" fmla="*/ 287879 h 423849"/>
                  <a:gd name="connsiteX474" fmla="*/ 118981 w 459297"/>
                  <a:gd name="connsiteY474" fmla="*/ 284152 h 423849"/>
                  <a:gd name="connsiteX475" fmla="*/ 146923 w 459297"/>
                  <a:gd name="connsiteY475" fmla="*/ 267084 h 423849"/>
                  <a:gd name="connsiteX476" fmla="*/ 165047 w 459297"/>
                  <a:gd name="connsiteY476" fmla="*/ 242185 h 423849"/>
                  <a:gd name="connsiteX477" fmla="*/ 169592 w 459297"/>
                  <a:gd name="connsiteY477" fmla="*/ 243198 h 423849"/>
                  <a:gd name="connsiteX478" fmla="*/ 170498 w 459297"/>
                  <a:gd name="connsiteY478" fmla="*/ 243109 h 423849"/>
                  <a:gd name="connsiteX479" fmla="*/ 175845 w 459297"/>
                  <a:gd name="connsiteY479" fmla="*/ 262580 h 423849"/>
                  <a:gd name="connsiteX480" fmla="*/ 170313 w 459297"/>
                  <a:gd name="connsiteY480" fmla="*/ 268348 h 423849"/>
                  <a:gd name="connsiteX481" fmla="*/ 149456 w 459297"/>
                  <a:gd name="connsiteY481" fmla="*/ 268906 h 423849"/>
                  <a:gd name="connsiteX482" fmla="*/ 146923 w 459297"/>
                  <a:gd name="connsiteY482" fmla="*/ 267084 h 423849"/>
                  <a:gd name="connsiteX483" fmla="*/ 259561 w 459297"/>
                  <a:gd name="connsiteY483" fmla="*/ 358086 h 423849"/>
                  <a:gd name="connsiteX484" fmla="*/ 259260 w 459297"/>
                  <a:gd name="connsiteY484" fmla="*/ 355726 h 423849"/>
                  <a:gd name="connsiteX485" fmla="*/ 285790 w 459297"/>
                  <a:gd name="connsiteY485" fmla="*/ 345339 h 423849"/>
                  <a:gd name="connsiteX486" fmla="*/ 287991 w 459297"/>
                  <a:gd name="connsiteY486" fmla="*/ 347480 h 423849"/>
                  <a:gd name="connsiteX487" fmla="*/ 270641 w 459297"/>
                  <a:gd name="connsiteY487" fmla="*/ 388401 h 423849"/>
                  <a:gd name="connsiteX488" fmla="*/ 269743 w 459297"/>
                  <a:gd name="connsiteY488" fmla="*/ 388313 h 423849"/>
                  <a:gd name="connsiteX489" fmla="*/ 264856 w 459297"/>
                  <a:gd name="connsiteY489" fmla="*/ 389768 h 423849"/>
                  <a:gd name="connsiteX490" fmla="*/ 254309 w 459297"/>
                  <a:gd name="connsiteY490" fmla="*/ 367000 h 423849"/>
                  <a:gd name="connsiteX491" fmla="*/ 259561 w 459297"/>
                  <a:gd name="connsiteY491" fmla="*/ 358086 h 423849"/>
                  <a:gd name="connsiteX492" fmla="*/ 277123 w 459297"/>
                  <a:gd name="connsiteY492" fmla="*/ 401240 h 423849"/>
                  <a:gd name="connsiteX493" fmla="*/ 278460 w 459297"/>
                  <a:gd name="connsiteY493" fmla="*/ 396777 h 423849"/>
                  <a:gd name="connsiteX494" fmla="*/ 278326 w 459297"/>
                  <a:gd name="connsiteY494" fmla="*/ 395489 h 423849"/>
                  <a:gd name="connsiteX495" fmla="*/ 318416 w 459297"/>
                  <a:gd name="connsiteY495" fmla="*/ 369376 h 423849"/>
                  <a:gd name="connsiteX496" fmla="*/ 321364 w 459297"/>
                  <a:gd name="connsiteY496" fmla="*/ 370862 h 423849"/>
                  <a:gd name="connsiteX497" fmla="*/ 331840 w 459297"/>
                  <a:gd name="connsiteY497" fmla="*/ 418380 h 423849"/>
                  <a:gd name="connsiteX498" fmla="*/ 277123 w 459297"/>
                  <a:gd name="connsiteY498" fmla="*/ 401240 h 423849"/>
                  <a:gd name="connsiteX499" fmla="*/ 327995 w 459297"/>
                  <a:gd name="connsiteY499" fmla="*/ 356806 h 423849"/>
                  <a:gd name="connsiteX500" fmla="*/ 323511 w 459297"/>
                  <a:gd name="connsiteY500" fmla="*/ 355484 h 423849"/>
                  <a:gd name="connsiteX501" fmla="*/ 321196 w 459297"/>
                  <a:gd name="connsiteY501" fmla="*/ 355850 h 423849"/>
                  <a:gd name="connsiteX502" fmla="*/ 301124 w 459297"/>
                  <a:gd name="connsiteY502" fmla="*/ 343406 h 423849"/>
                  <a:gd name="connsiteX503" fmla="*/ 301674 w 459297"/>
                  <a:gd name="connsiteY503" fmla="*/ 340533 h 423849"/>
                  <a:gd name="connsiteX504" fmla="*/ 301552 w 459297"/>
                  <a:gd name="connsiteY504" fmla="*/ 339357 h 423849"/>
                  <a:gd name="connsiteX505" fmla="*/ 353257 w 459297"/>
                  <a:gd name="connsiteY505" fmla="*/ 320364 h 423849"/>
                  <a:gd name="connsiteX506" fmla="*/ 327995 w 459297"/>
                  <a:gd name="connsiteY506" fmla="*/ 356806 h 423849"/>
                  <a:gd name="connsiteX507" fmla="*/ 445516 w 459297"/>
                  <a:gd name="connsiteY507" fmla="*/ 252741 h 423849"/>
                  <a:gd name="connsiteX508" fmla="*/ 437846 w 459297"/>
                  <a:gd name="connsiteY508" fmla="*/ 249590 h 423849"/>
                  <a:gd name="connsiteX509" fmla="*/ 431115 w 459297"/>
                  <a:gd name="connsiteY509" fmla="*/ 251957 h 423849"/>
                  <a:gd name="connsiteX510" fmla="*/ 409147 w 459297"/>
                  <a:gd name="connsiteY510" fmla="*/ 235325 h 423849"/>
                  <a:gd name="connsiteX511" fmla="*/ 410421 w 459297"/>
                  <a:gd name="connsiteY511" fmla="*/ 230501 h 423849"/>
                  <a:gd name="connsiteX512" fmla="*/ 410340 w 459297"/>
                  <a:gd name="connsiteY512" fmla="*/ 229729 h 423849"/>
                  <a:gd name="connsiteX513" fmla="*/ 438830 w 459297"/>
                  <a:gd name="connsiteY513" fmla="*/ 222526 h 423849"/>
                  <a:gd name="connsiteX514" fmla="*/ 448572 w 459297"/>
                  <a:gd name="connsiteY514" fmla="*/ 228635 h 423849"/>
                  <a:gd name="connsiteX515" fmla="*/ 448963 w 459297"/>
                  <a:gd name="connsiteY515" fmla="*/ 228596 h 423849"/>
                  <a:gd name="connsiteX516" fmla="*/ 445516 w 459297"/>
                  <a:gd name="connsiteY516" fmla="*/ 252741 h 423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459297" h="423849">
                    <a:moveTo>
                      <a:pt x="459298" y="218217"/>
                    </a:moveTo>
                    <a:cubicBezTo>
                      <a:pt x="459298" y="213003"/>
                      <a:pt x="455339" y="208722"/>
                      <a:pt x="450188" y="207960"/>
                    </a:cubicBezTo>
                    <a:lnTo>
                      <a:pt x="438090" y="182359"/>
                    </a:lnTo>
                    <a:cubicBezTo>
                      <a:pt x="441205" y="180536"/>
                      <a:pt x="443310" y="177252"/>
                      <a:pt x="443310" y="173461"/>
                    </a:cubicBezTo>
                    <a:cubicBezTo>
                      <a:pt x="443310" y="167810"/>
                      <a:pt x="438668" y="163234"/>
                      <a:pt x="432886" y="163076"/>
                    </a:cubicBezTo>
                    <a:lnTo>
                      <a:pt x="428655" y="124042"/>
                    </a:lnTo>
                    <a:cubicBezTo>
                      <a:pt x="429263" y="122735"/>
                      <a:pt x="429621" y="121295"/>
                      <a:pt x="429621" y="119766"/>
                    </a:cubicBezTo>
                    <a:cubicBezTo>
                      <a:pt x="429621" y="117965"/>
                      <a:pt x="429107" y="116296"/>
                      <a:pt x="428278" y="114818"/>
                    </a:cubicBezTo>
                    <a:lnTo>
                      <a:pt x="430248" y="113513"/>
                    </a:lnTo>
                    <a:lnTo>
                      <a:pt x="427436" y="112794"/>
                    </a:lnTo>
                    <a:lnTo>
                      <a:pt x="427245" y="111039"/>
                    </a:lnTo>
                    <a:lnTo>
                      <a:pt x="425894" y="111932"/>
                    </a:lnTo>
                    <a:cubicBezTo>
                      <a:pt x="424011" y="110346"/>
                      <a:pt x="421584" y="109351"/>
                      <a:pt x="418895" y="109351"/>
                    </a:cubicBezTo>
                    <a:cubicBezTo>
                      <a:pt x="417831" y="109351"/>
                      <a:pt x="416824" y="109548"/>
                      <a:pt x="415854" y="109828"/>
                    </a:cubicBezTo>
                    <a:lnTo>
                      <a:pt x="386783" y="102386"/>
                    </a:lnTo>
                    <a:cubicBezTo>
                      <a:pt x="385146" y="98666"/>
                      <a:pt x="381347" y="96057"/>
                      <a:pt x="376917" y="96057"/>
                    </a:cubicBezTo>
                    <a:cubicBezTo>
                      <a:pt x="373151" y="96057"/>
                      <a:pt x="369851" y="97950"/>
                      <a:pt x="367938" y="100801"/>
                    </a:cubicBezTo>
                    <a:lnTo>
                      <a:pt x="304813" y="102643"/>
                    </a:lnTo>
                    <a:cubicBezTo>
                      <a:pt x="303240" y="98790"/>
                      <a:pt x="299387" y="96057"/>
                      <a:pt x="294858" y="96057"/>
                    </a:cubicBezTo>
                    <a:cubicBezTo>
                      <a:pt x="291306" y="96057"/>
                      <a:pt x="288182" y="97753"/>
                      <a:pt x="286231" y="100335"/>
                    </a:cubicBezTo>
                    <a:lnTo>
                      <a:pt x="238767" y="86469"/>
                    </a:lnTo>
                    <a:cubicBezTo>
                      <a:pt x="238812" y="86083"/>
                      <a:pt x="238888" y="85705"/>
                      <a:pt x="238888" y="85307"/>
                    </a:cubicBezTo>
                    <a:cubicBezTo>
                      <a:pt x="238888" y="80094"/>
                      <a:pt x="234931" y="75814"/>
                      <a:pt x="229781" y="75051"/>
                    </a:cubicBezTo>
                    <a:lnTo>
                      <a:pt x="228472" y="19700"/>
                    </a:lnTo>
                    <a:cubicBezTo>
                      <a:pt x="231990" y="17991"/>
                      <a:pt x="234428" y="14495"/>
                      <a:pt x="234428" y="10415"/>
                    </a:cubicBezTo>
                    <a:cubicBezTo>
                      <a:pt x="234428" y="4663"/>
                      <a:pt x="229626" y="0"/>
                      <a:pt x="223702" y="0"/>
                    </a:cubicBezTo>
                    <a:cubicBezTo>
                      <a:pt x="219071" y="0"/>
                      <a:pt x="215163" y="2865"/>
                      <a:pt x="213661" y="6855"/>
                    </a:cubicBezTo>
                    <a:lnTo>
                      <a:pt x="139993" y="6588"/>
                    </a:lnTo>
                    <a:cubicBezTo>
                      <a:pt x="138146" y="5126"/>
                      <a:pt x="135820" y="4213"/>
                      <a:pt x="133251" y="4213"/>
                    </a:cubicBezTo>
                    <a:cubicBezTo>
                      <a:pt x="131657" y="4213"/>
                      <a:pt x="130157" y="4573"/>
                      <a:pt x="128797" y="5179"/>
                    </a:cubicBezTo>
                    <a:lnTo>
                      <a:pt x="127331" y="3458"/>
                    </a:lnTo>
                    <a:lnTo>
                      <a:pt x="127287" y="5975"/>
                    </a:lnTo>
                    <a:cubicBezTo>
                      <a:pt x="127030" y="6142"/>
                      <a:pt x="126810" y="6353"/>
                      <a:pt x="126570" y="6540"/>
                    </a:cubicBezTo>
                    <a:lnTo>
                      <a:pt x="125063" y="6535"/>
                    </a:lnTo>
                    <a:lnTo>
                      <a:pt x="125677" y="7256"/>
                    </a:lnTo>
                    <a:cubicBezTo>
                      <a:pt x="123730" y="9141"/>
                      <a:pt x="122525" y="11748"/>
                      <a:pt x="122525" y="14628"/>
                    </a:cubicBezTo>
                    <a:cubicBezTo>
                      <a:pt x="122525" y="18103"/>
                      <a:pt x="124294" y="21160"/>
                      <a:pt x="126986" y="23052"/>
                    </a:cubicBezTo>
                    <a:lnTo>
                      <a:pt x="126018" y="78065"/>
                    </a:lnTo>
                    <a:cubicBezTo>
                      <a:pt x="121272" y="79139"/>
                      <a:pt x="117727" y="83251"/>
                      <a:pt x="117727" y="88186"/>
                    </a:cubicBezTo>
                    <a:cubicBezTo>
                      <a:pt x="117727" y="92980"/>
                      <a:pt x="121079" y="96976"/>
                      <a:pt x="125619" y="98189"/>
                    </a:cubicBezTo>
                    <a:lnTo>
                      <a:pt x="123795" y="176172"/>
                    </a:lnTo>
                    <a:cubicBezTo>
                      <a:pt x="121127" y="176772"/>
                      <a:pt x="119028" y="178749"/>
                      <a:pt x="118287" y="181292"/>
                    </a:cubicBezTo>
                    <a:lnTo>
                      <a:pt x="72694" y="180529"/>
                    </a:lnTo>
                    <a:cubicBezTo>
                      <a:pt x="71252" y="176429"/>
                      <a:pt x="67296" y="173462"/>
                      <a:pt x="62585" y="173462"/>
                    </a:cubicBezTo>
                    <a:cubicBezTo>
                      <a:pt x="57962" y="173462"/>
                      <a:pt x="54058" y="176318"/>
                      <a:pt x="52550" y="180299"/>
                    </a:cubicBezTo>
                    <a:lnTo>
                      <a:pt x="0" y="179981"/>
                    </a:lnTo>
                    <a:lnTo>
                      <a:pt x="39639" y="221439"/>
                    </a:lnTo>
                    <a:cubicBezTo>
                      <a:pt x="38904" y="222849"/>
                      <a:pt x="38452" y="224421"/>
                      <a:pt x="38452" y="226109"/>
                    </a:cubicBezTo>
                    <a:cubicBezTo>
                      <a:pt x="38452" y="231863"/>
                      <a:pt x="43253" y="236526"/>
                      <a:pt x="49177" y="236526"/>
                    </a:cubicBezTo>
                    <a:cubicBezTo>
                      <a:pt x="49490" y="236526"/>
                      <a:pt x="49784" y="236462"/>
                      <a:pt x="50090" y="236437"/>
                    </a:cubicBezTo>
                    <a:lnTo>
                      <a:pt x="64183" y="262795"/>
                    </a:lnTo>
                    <a:cubicBezTo>
                      <a:pt x="63189" y="264374"/>
                      <a:pt x="62585" y="266213"/>
                      <a:pt x="62585" y="268200"/>
                    </a:cubicBezTo>
                    <a:cubicBezTo>
                      <a:pt x="62585" y="275255"/>
                      <a:pt x="69806" y="280649"/>
                      <a:pt x="77462" y="277838"/>
                    </a:cubicBezTo>
                    <a:lnTo>
                      <a:pt x="108890" y="298033"/>
                    </a:lnTo>
                    <a:cubicBezTo>
                      <a:pt x="110211" y="301661"/>
                      <a:pt x="113528" y="304353"/>
                      <a:pt x="117571" y="304871"/>
                    </a:cubicBezTo>
                    <a:lnTo>
                      <a:pt x="117950" y="306884"/>
                    </a:lnTo>
                    <a:lnTo>
                      <a:pt x="119357" y="304950"/>
                    </a:lnTo>
                    <a:cubicBezTo>
                      <a:pt x="119452" y="304947"/>
                      <a:pt x="119546" y="304945"/>
                      <a:pt x="119641" y="304940"/>
                    </a:cubicBezTo>
                    <a:lnTo>
                      <a:pt x="121609" y="306206"/>
                    </a:lnTo>
                    <a:lnTo>
                      <a:pt x="121329" y="304717"/>
                    </a:lnTo>
                    <a:cubicBezTo>
                      <a:pt x="123139" y="304345"/>
                      <a:pt x="125002" y="303555"/>
                      <a:pt x="126831" y="302205"/>
                    </a:cubicBezTo>
                    <a:cubicBezTo>
                      <a:pt x="129745" y="298496"/>
                      <a:pt x="130245" y="294628"/>
                      <a:pt x="129202" y="291426"/>
                    </a:cubicBezTo>
                    <a:lnTo>
                      <a:pt x="134670" y="283914"/>
                    </a:lnTo>
                    <a:cubicBezTo>
                      <a:pt x="136567" y="285562"/>
                      <a:pt x="139045" y="286593"/>
                      <a:pt x="141790" y="286593"/>
                    </a:cubicBezTo>
                    <a:cubicBezTo>
                      <a:pt x="147715" y="286593"/>
                      <a:pt x="152517" y="281930"/>
                      <a:pt x="152517" y="276176"/>
                    </a:cubicBezTo>
                    <a:cubicBezTo>
                      <a:pt x="152517" y="274901"/>
                      <a:pt x="152247" y="273695"/>
                      <a:pt x="151816" y="272566"/>
                    </a:cubicBezTo>
                    <a:lnTo>
                      <a:pt x="169600" y="272090"/>
                    </a:lnTo>
                    <a:cubicBezTo>
                      <a:pt x="169640" y="277811"/>
                      <a:pt x="174419" y="282437"/>
                      <a:pt x="180318" y="282437"/>
                    </a:cubicBezTo>
                    <a:cubicBezTo>
                      <a:pt x="182641" y="282437"/>
                      <a:pt x="184777" y="281703"/>
                      <a:pt x="186533" y="280484"/>
                    </a:cubicBezTo>
                    <a:lnTo>
                      <a:pt x="205076" y="301696"/>
                    </a:lnTo>
                    <a:cubicBezTo>
                      <a:pt x="203338" y="303547"/>
                      <a:pt x="202250" y="305987"/>
                      <a:pt x="202250" y="308689"/>
                    </a:cubicBezTo>
                    <a:cubicBezTo>
                      <a:pt x="202250" y="314444"/>
                      <a:pt x="207052" y="319107"/>
                      <a:pt x="212976" y="319107"/>
                    </a:cubicBezTo>
                    <a:cubicBezTo>
                      <a:pt x="214672" y="319107"/>
                      <a:pt x="216254" y="318690"/>
                      <a:pt x="217680" y="318010"/>
                    </a:cubicBezTo>
                    <a:lnTo>
                      <a:pt x="240937" y="351091"/>
                    </a:lnTo>
                    <a:cubicBezTo>
                      <a:pt x="239198" y="352943"/>
                      <a:pt x="238110" y="355383"/>
                      <a:pt x="238110" y="358086"/>
                    </a:cubicBezTo>
                    <a:cubicBezTo>
                      <a:pt x="238110" y="363840"/>
                      <a:pt x="242911" y="368504"/>
                      <a:pt x="248835" y="368504"/>
                    </a:cubicBezTo>
                    <a:cubicBezTo>
                      <a:pt x="249513" y="368504"/>
                      <a:pt x="250171" y="368427"/>
                      <a:pt x="250814" y="368310"/>
                    </a:cubicBezTo>
                    <a:lnTo>
                      <a:pt x="262129" y="392734"/>
                    </a:lnTo>
                    <a:cubicBezTo>
                      <a:pt x="261448" y="393940"/>
                      <a:pt x="261026" y="395304"/>
                      <a:pt x="261026" y="396777"/>
                    </a:cubicBezTo>
                    <a:cubicBezTo>
                      <a:pt x="261026" y="399445"/>
                      <a:pt x="262321" y="401795"/>
                      <a:pt x="264305" y="403347"/>
                    </a:cubicBezTo>
                    <a:lnTo>
                      <a:pt x="263557" y="405112"/>
                    </a:lnTo>
                    <a:lnTo>
                      <a:pt x="265258" y="404003"/>
                    </a:lnTo>
                    <a:cubicBezTo>
                      <a:pt x="266572" y="404774"/>
                      <a:pt x="268095" y="405244"/>
                      <a:pt x="269743" y="405244"/>
                    </a:cubicBezTo>
                    <a:cubicBezTo>
                      <a:pt x="271278" y="405244"/>
                      <a:pt x="272699" y="404825"/>
                      <a:pt x="273953" y="404148"/>
                    </a:cubicBezTo>
                    <a:lnTo>
                      <a:pt x="336859" y="423850"/>
                    </a:lnTo>
                    <a:lnTo>
                      <a:pt x="325205" y="370999"/>
                    </a:lnTo>
                    <a:cubicBezTo>
                      <a:pt x="328853" y="370242"/>
                      <a:pt x="331591" y="367099"/>
                      <a:pt x="331591" y="363330"/>
                    </a:cubicBezTo>
                    <a:cubicBezTo>
                      <a:pt x="331591" y="361975"/>
                      <a:pt x="331206" y="360720"/>
                      <a:pt x="330583" y="359608"/>
                    </a:cubicBezTo>
                    <a:lnTo>
                      <a:pt x="356932" y="321595"/>
                    </a:lnTo>
                    <a:cubicBezTo>
                      <a:pt x="358191" y="322100"/>
                      <a:pt x="359567" y="322386"/>
                      <a:pt x="361014" y="322386"/>
                    </a:cubicBezTo>
                    <a:cubicBezTo>
                      <a:pt x="366743" y="322386"/>
                      <a:pt x="371380" y="318013"/>
                      <a:pt x="371682" y="312522"/>
                    </a:cubicBezTo>
                    <a:lnTo>
                      <a:pt x="442292" y="269461"/>
                    </a:lnTo>
                    <a:cubicBezTo>
                      <a:pt x="443097" y="269104"/>
                      <a:pt x="443831" y="268638"/>
                      <a:pt x="444514" y="268107"/>
                    </a:cubicBezTo>
                    <a:lnTo>
                      <a:pt x="445495" y="267509"/>
                    </a:lnTo>
                    <a:lnTo>
                      <a:pt x="447004" y="268650"/>
                    </a:lnTo>
                    <a:lnTo>
                      <a:pt x="447327" y="266394"/>
                    </a:lnTo>
                    <a:lnTo>
                      <a:pt x="448911" y="265428"/>
                    </a:lnTo>
                    <a:lnTo>
                      <a:pt x="447606" y="264441"/>
                    </a:lnTo>
                    <a:lnTo>
                      <a:pt x="447636" y="264228"/>
                    </a:lnTo>
                    <a:cubicBezTo>
                      <a:pt x="448228" y="262935"/>
                      <a:pt x="448572" y="261512"/>
                      <a:pt x="448572" y="260005"/>
                    </a:cubicBezTo>
                    <a:cubicBezTo>
                      <a:pt x="448572" y="259542"/>
                      <a:pt x="448492" y="259100"/>
                      <a:pt x="448432" y="258653"/>
                    </a:cubicBezTo>
                    <a:lnTo>
                      <a:pt x="452841" y="227767"/>
                    </a:lnTo>
                    <a:cubicBezTo>
                      <a:pt x="456638" y="226163"/>
                      <a:pt x="459298" y="222496"/>
                      <a:pt x="459298" y="218217"/>
                    </a:cubicBezTo>
                    <a:close/>
                    <a:moveTo>
                      <a:pt x="446136" y="208096"/>
                    </a:moveTo>
                    <a:cubicBezTo>
                      <a:pt x="441390" y="209171"/>
                      <a:pt x="437846" y="213282"/>
                      <a:pt x="437846" y="218217"/>
                    </a:cubicBezTo>
                    <a:cubicBezTo>
                      <a:pt x="437846" y="218457"/>
                      <a:pt x="437902" y="218681"/>
                      <a:pt x="437919" y="218917"/>
                    </a:cubicBezTo>
                    <a:lnTo>
                      <a:pt x="409400" y="226128"/>
                    </a:lnTo>
                    <a:cubicBezTo>
                      <a:pt x="408720" y="224706"/>
                      <a:pt x="407713" y="223480"/>
                      <a:pt x="406482" y="222495"/>
                    </a:cubicBezTo>
                    <a:lnTo>
                      <a:pt x="429185" y="183294"/>
                    </a:lnTo>
                    <a:cubicBezTo>
                      <a:pt x="430259" y="183644"/>
                      <a:pt x="431389" y="183878"/>
                      <a:pt x="432585" y="183878"/>
                    </a:cubicBezTo>
                    <a:cubicBezTo>
                      <a:pt x="433274" y="183878"/>
                      <a:pt x="433945" y="183802"/>
                      <a:pt x="434598" y="183681"/>
                    </a:cubicBezTo>
                    <a:lnTo>
                      <a:pt x="446136" y="208096"/>
                    </a:lnTo>
                    <a:close/>
                    <a:moveTo>
                      <a:pt x="434501" y="269854"/>
                    </a:moveTo>
                    <a:lnTo>
                      <a:pt x="371092" y="308524"/>
                    </a:lnTo>
                    <a:cubicBezTo>
                      <a:pt x="370992" y="308248"/>
                      <a:pt x="370903" y="307970"/>
                      <a:pt x="370780" y="307705"/>
                    </a:cubicBezTo>
                    <a:lnTo>
                      <a:pt x="397610" y="240711"/>
                    </a:lnTo>
                    <a:cubicBezTo>
                      <a:pt x="398285" y="240841"/>
                      <a:pt x="398980" y="240915"/>
                      <a:pt x="399695" y="240915"/>
                    </a:cubicBezTo>
                    <a:cubicBezTo>
                      <a:pt x="402443" y="240915"/>
                      <a:pt x="404923" y="239882"/>
                      <a:pt x="406821" y="238232"/>
                    </a:cubicBezTo>
                    <a:lnTo>
                      <a:pt x="428636" y="254747"/>
                    </a:lnTo>
                    <a:cubicBezTo>
                      <a:pt x="427696" y="256295"/>
                      <a:pt x="427120" y="258078"/>
                      <a:pt x="427120" y="260005"/>
                    </a:cubicBezTo>
                    <a:cubicBezTo>
                      <a:pt x="427120" y="264617"/>
                      <a:pt x="430226" y="268483"/>
                      <a:pt x="434501" y="269854"/>
                    </a:cubicBezTo>
                    <a:close/>
                    <a:moveTo>
                      <a:pt x="316097" y="366441"/>
                    </a:moveTo>
                    <a:lnTo>
                      <a:pt x="276908" y="391970"/>
                    </a:lnTo>
                    <a:cubicBezTo>
                      <a:pt x="276200" y="390978"/>
                      <a:pt x="275269" y="390162"/>
                      <a:pt x="274200" y="389539"/>
                    </a:cubicBezTo>
                    <a:lnTo>
                      <a:pt x="291451" y="348852"/>
                    </a:lnTo>
                    <a:cubicBezTo>
                      <a:pt x="291943" y="348935"/>
                      <a:pt x="292441" y="348999"/>
                      <a:pt x="292957" y="348999"/>
                    </a:cubicBezTo>
                    <a:cubicBezTo>
                      <a:pt x="295356" y="348999"/>
                      <a:pt x="297528" y="348056"/>
                      <a:pt x="299104" y="346532"/>
                    </a:cubicBezTo>
                    <a:lnTo>
                      <a:pt x="317607" y="358005"/>
                    </a:lnTo>
                    <a:cubicBezTo>
                      <a:pt x="316267" y="359405"/>
                      <a:pt x="315430" y="361267"/>
                      <a:pt x="315430" y="363330"/>
                    </a:cubicBezTo>
                    <a:cubicBezTo>
                      <a:pt x="315430" y="364436"/>
                      <a:pt x="315671" y="365486"/>
                      <a:pt x="316097" y="366441"/>
                    </a:cubicBezTo>
                    <a:close/>
                    <a:moveTo>
                      <a:pt x="248835" y="347671"/>
                    </a:moveTo>
                    <a:cubicBezTo>
                      <a:pt x="247057" y="347671"/>
                      <a:pt x="245404" y="348131"/>
                      <a:pt x="243928" y="348876"/>
                    </a:cubicBezTo>
                    <a:lnTo>
                      <a:pt x="220721" y="315867"/>
                    </a:lnTo>
                    <a:cubicBezTo>
                      <a:pt x="221437" y="315139"/>
                      <a:pt x="222021" y="314300"/>
                      <a:pt x="222496" y="313395"/>
                    </a:cubicBezTo>
                    <a:lnTo>
                      <a:pt x="284398" y="339004"/>
                    </a:lnTo>
                    <a:cubicBezTo>
                      <a:pt x="284304" y="339501"/>
                      <a:pt x="284240" y="340009"/>
                      <a:pt x="284240" y="340533"/>
                    </a:cubicBezTo>
                    <a:cubicBezTo>
                      <a:pt x="284240" y="340998"/>
                      <a:pt x="284306" y="341446"/>
                      <a:pt x="284381" y="341891"/>
                    </a:cubicBezTo>
                    <a:lnTo>
                      <a:pt x="257759" y="352316"/>
                    </a:lnTo>
                    <a:cubicBezTo>
                      <a:pt x="255837" y="349518"/>
                      <a:pt x="252560" y="347671"/>
                      <a:pt x="248835" y="347671"/>
                    </a:cubicBezTo>
                    <a:close/>
                    <a:moveTo>
                      <a:pt x="212976" y="298274"/>
                    </a:moveTo>
                    <a:cubicBezTo>
                      <a:pt x="211201" y="298274"/>
                      <a:pt x="209551" y="298733"/>
                      <a:pt x="208077" y="299474"/>
                    </a:cubicBezTo>
                    <a:lnTo>
                      <a:pt x="189190" y="277871"/>
                    </a:lnTo>
                    <a:cubicBezTo>
                      <a:pt x="190359" y="276203"/>
                      <a:pt x="191044" y="274190"/>
                      <a:pt x="191044" y="272020"/>
                    </a:cubicBezTo>
                    <a:cubicBezTo>
                      <a:pt x="191044" y="270452"/>
                      <a:pt x="190662" y="268980"/>
                      <a:pt x="190023" y="267647"/>
                    </a:cubicBezTo>
                    <a:lnTo>
                      <a:pt x="268953" y="234214"/>
                    </a:lnTo>
                    <a:cubicBezTo>
                      <a:pt x="269038" y="234326"/>
                      <a:pt x="269136" y="234428"/>
                      <a:pt x="269226" y="234536"/>
                    </a:cubicBezTo>
                    <a:lnTo>
                      <a:pt x="216658" y="298944"/>
                    </a:lnTo>
                    <a:cubicBezTo>
                      <a:pt x="215505" y="298533"/>
                      <a:pt x="214276" y="298274"/>
                      <a:pt x="212976" y="298274"/>
                    </a:cubicBezTo>
                    <a:close/>
                    <a:moveTo>
                      <a:pt x="180318" y="261605"/>
                    </a:moveTo>
                    <a:cubicBezTo>
                      <a:pt x="180024" y="261605"/>
                      <a:pt x="179747" y="261666"/>
                      <a:pt x="179459" y="261689"/>
                    </a:cubicBezTo>
                    <a:lnTo>
                      <a:pt x="174108" y="242200"/>
                    </a:lnTo>
                    <a:cubicBezTo>
                      <a:pt x="177316" y="240746"/>
                      <a:pt x="179632" y="237809"/>
                      <a:pt x="180162" y="234287"/>
                    </a:cubicBezTo>
                    <a:lnTo>
                      <a:pt x="266013" y="231419"/>
                    </a:lnTo>
                    <a:lnTo>
                      <a:pt x="187779" y="264556"/>
                    </a:lnTo>
                    <a:cubicBezTo>
                      <a:pt x="185848" y="262736"/>
                      <a:pt x="183223" y="261605"/>
                      <a:pt x="180318" y="261605"/>
                    </a:cubicBezTo>
                    <a:close/>
                    <a:moveTo>
                      <a:pt x="113815" y="227872"/>
                    </a:moveTo>
                    <a:cubicBezTo>
                      <a:pt x="113428" y="225619"/>
                      <a:pt x="112137" y="223673"/>
                      <a:pt x="110301" y="222396"/>
                    </a:cubicBezTo>
                    <a:lnTo>
                      <a:pt x="124357" y="190465"/>
                    </a:lnTo>
                    <a:cubicBezTo>
                      <a:pt x="124729" y="190520"/>
                      <a:pt x="125102" y="190576"/>
                      <a:pt x="125491" y="190576"/>
                    </a:cubicBezTo>
                    <a:cubicBezTo>
                      <a:pt x="126688" y="190576"/>
                      <a:pt x="127804" y="190279"/>
                      <a:pt x="128808" y="189795"/>
                    </a:cubicBezTo>
                    <a:lnTo>
                      <a:pt x="161291" y="226259"/>
                    </a:lnTo>
                    <a:cubicBezTo>
                      <a:pt x="160304" y="227442"/>
                      <a:pt x="159569" y="228820"/>
                      <a:pt x="159191" y="230348"/>
                    </a:cubicBezTo>
                    <a:lnTo>
                      <a:pt x="113815" y="227872"/>
                    </a:lnTo>
                    <a:close/>
                    <a:moveTo>
                      <a:pt x="108389" y="293285"/>
                    </a:moveTo>
                    <a:lnTo>
                      <a:pt x="81184" y="275804"/>
                    </a:lnTo>
                    <a:cubicBezTo>
                      <a:pt x="85302" y="270535"/>
                      <a:pt x="84564" y="264953"/>
                      <a:pt x="81437" y="261421"/>
                    </a:cubicBezTo>
                    <a:lnTo>
                      <a:pt x="101453" y="236862"/>
                    </a:lnTo>
                    <a:cubicBezTo>
                      <a:pt x="102514" y="237363"/>
                      <a:pt x="103687" y="237663"/>
                      <a:pt x="104935" y="237706"/>
                    </a:cubicBezTo>
                    <a:lnTo>
                      <a:pt x="113915" y="285440"/>
                    </a:lnTo>
                    <a:cubicBezTo>
                      <a:pt x="110932" y="287005"/>
                      <a:pt x="108824" y="289877"/>
                      <a:pt x="108389" y="293285"/>
                    </a:cubicBezTo>
                    <a:close/>
                    <a:moveTo>
                      <a:pt x="59783" y="224953"/>
                    </a:moveTo>
                    <a:cubicBezTo>
                      <a:pt x="59301" y="220769"/>
                      <a:pt x="56298" y="217364"/>
                      <a:pt x="52256" y="216181"/>
                    </a:cubicBezTo>
                    <a:lnTo>
                      <a:pt x="60281" y="194040"/>
                    </a:lnTo>
                    <a:cubicBezTo>
                      <a:pt x="61025" y="194199"/>
                      <a:pt x="61792" y="194295"/>
                      <a:pt x="62585" y="194295"/>
                    </a:cubicBezTo>
                    <a:cubicBezTo>
                      <a:pt x="65030" y="194295"/>
                      <a:pt x="67257" y="193470"/>
                      <a:pt x="69060" y="192133"/>
                    </a:cubicBezTo>
                    <a:lnTo>
                      <a:pt x="98220" y="224294"/>
                    </a:lnTo>
                    <a:cubicBezTo>
                      <a:pt x="97623" y="225088"/>
                      <a:pt x="97182" y="225986"/>
                      <a:pt x="96897" y="226955"/>
                    </a:cubicBezTo>
                    <a:lnTo>
                      <a:pt x="59783" y="224953"/>
                    </a:lnTo>
                    <a:close/>
                    <a:moveTo>
                      <a:pt x="120920" y="189035"/>
                    </a:moveTo>
                    <a:lnTo>
                      <a:pt x="106866" y="220962"/>
                    </a:lnTo>
                    <a:cubicBezTo>
                      <a:pt x="106339" y="220865"/>
                      <a:pt x="105799" y="220803"/>
                      <a:pt x="105243" y="220803"/>
                    </a:cubicBezTo>
                    <a:cubicBezTo>
                      <a:pt x="103718" y="220803"/>
                      <a:pt x="102306" y="221217"/>
                      <a:pt x="101059" y="221886"/>
                    </a:cubicBezTo>
                    <a:lnTo>
                      <a:pt x="71633" y="189428"/>
                    </a:lnTo>
                    <a:cubicBezTo>
                      <a:pt x="72615" y="187922"/>
                      <a:pt x="73199" y="186159"/>
                      <a:pt x="73271" y="184260"/>
                    </a:cubicBezTo>
                    <a:lnTo>
                      <a:pt x="118210" y="185013"/>
                    </a:lnTo>
                    <a:cubicBezTo>
                      <a:pt x="118622" y="186641"/>
                      <a:pt x="119595" y="188041"/>
                      <a:pt x="120920" y="189035"/>
                    </a:cubicBezTo>
                    <a:close/>
                    <a:moveTo>
                      <a:pt x="142993" y="10320"/>
                    </a:moveTo>
                    <a:lnTo>
                      <a:pt x="212993" y="10574"/>
                    </a:lnTo>
                    <a:cubicBezTo>
                      <a:pt x="213026" y="12697"/>
                      <a:pt x="213704" y="14666"/>
                      <a:pt x="214858" y="16299"/>
                    </a:cubicBezTo>
                    <a:lnTo>
                      <a:pt x="176432" y="49745"/>
                    </a:lnTo>
                    <a:cubicBezTo>
                      <a:pt x="174823" y="48574"/>
                      <a:pt x="172846" y="47855"/>
                      <a:pt x="170680" y="47855"/>
                    </a:cubicBezTo>
                    <a:cubicBezTo>
                      <a:pt x="169026" y="47855"/>
                      <a:pt x="167493" y="48297"/>
                      <a:pt x="166132" y="49010"/>
                    </a:cubicBezTo>
                    <a:lnTo>
                      <a:pt x="141977" y="20652"/>
                    </a:lnTo>
                    <a:cubicBezTo>
                      <a:pt x="143226" y="18949"/>
                      <a:pt x="143977" y="16879"/>
                      <a:pt x="143977" y="14628"/>
                    </a:cubicBezTo>
                    <a:cubicBezTo>
                      <a:pt x="143977" y="13087"/>
                      <a:pt x="143611" y="11637"/>
                      <a:pt x="142993" y="10320"/>
                    </a:cubicBezTo>
                    <a:close/>
                    <a:moveTo>
                      <a:pt x="302785" y="113436"/>
                    </a:moveTo>
                    <a:lnTo>
                      <a:pt x="353247" y="153345"/>
                    </a:lnTo>
                    <a:cubicBezTo>
                      <a:pt x="352896" y="154025"/>
                      <a:pt x="352615" y="154743"/>
                      <a:pt x="352463" y="155513"/>
                    </a:cubicBezTo>
                    <a:lnTo>
                      <a:pt x="310346" y="156790"/>
                    </a:lnTo>
                    <a:cubicBezTo>
                      <a:pt x="309491" y="154011"/>
                      <a:pt x="307001" y="151950"/>
                      <a:pt x="303946" y="151643"/>
                    </a:cubicBezTo>
                    <a:lnTo>
                      <a:pt x="298501" y="116231"/>
                    </a:lnTo>
                    <a:cubicBezTo>
                      <a:pt x="300163" y="115645"/>
                      <a:pt x="301622" y="114684"/>
                      <a:pt x="302785" y="113436"/>
                    </a:cubicBezTo>
                    <a:close/>
                    <a:moveTo>
                      <a:pt x="418895" y="130184"/>
                    </a:moveTo>
                    <a:cubicBezTo>
                      <a:pt x="421328" y="130184"/>
                      <a:pt x="423546" y="129367"/>
                      <a:pt x="425345" y="128042"/>
                    </a:cubicBezTo>
                    <a:lnTo>
                      <a:pt x="429201" y="163626"/>
                    </a:lnTo>
                    <a:cubicBezTo>
                      <a:pt x="426057" y="164647"/>
                      <a:pt x="423584" y="167017"/>
                      <a:pt x="422495" y="170053"/>
                    </a:cubicBezTo>
                    <a:lnTo>
                      <a:pt x="369712" y="157302"/>
                    </a:lnTo>
                    <a:cubicBezTo>
                      <a:pt x="369713" y="157238"/>
                      <a:pt x="369731" y="157179"/>
                      <a:pt x="369731" y="157115"/>
                    </a:cubicBezTo>
                    <a:cubicBezTo>
                      <a:pt x="369731" y="156009"/>
                      <a:pt x="369498" y="154960"/>
                      <a:pt x="369101" y="153992"/>
                    </a:cubicBezTo>
                    <a:lnTo>
                      <a:pt x="410722" y="126440"/>
                    </a:lnTo>
                    <a:cubicBezTo>
                      <a:pt x="412689" y="128710"/>
                      <a:pt x="415600" y="130184"/>
                      <a:pt x="418895" y="130184"/>
                    </a:cubicBezTo>
                    <a:close/>
                    <a:moveTo>
                      <a:pt x="292957" y="332066"/>
                    </a:moveTo>
                    <a:cubicBezTo>
                      <a:pt x="290043" y="332066"/>
                      <a:pt x="287481" y="333466"/>
                      <a:pt x="285899" y="335597"/>
                    </a:cubicBezTo>
                    <a:lnTo>
                      <a:pt x="223585" y="309817"/>
                    </a:lnTo>
                    <a:cubicBezTo>
                      <a:pt x="223627" y="309441"/>
                      <a:pt x="223702" y="309075"/>
                      <a:pt x="223702" y="308689"/>
                    </a:cubicBezTo>
                    <a:cubicBezTo>
                      <a:pt x="223702" y="307743"/>
                      <a:pt x="223530" y="306843"/>
                      <a:pt x="223286" y="305971"/>
                    </a:cubicBezTo>
                    <a:lnTo>
                      <a:pt x="311587" y="280624"/>
                    </a:lnTo>
                    <a:cubicBezTo>
                      <a:pt x="311849" y="281041"/>
                      <a:pt x="312147" y="281431"/>
                      <a:pt x="312486" y="281788"/>
                    </a:cubicBezTo>
                    <a:lnTo>
                      <a:pt x="312141" y="282310"/>
                    </a:lnTo>
                    <a:lnTo>
                      <a:pt x="312673" y="282007"/>
                    </a:lnTo>
                    <a:cubicBezTo>
                      <a:pt x="312974" y="282300"/>
                      <a:pt x="313308" y="282558"/>
                      <a:pt x="313657" y="282798"/>
                    </a:cubicBezTo>
                    <a:lnTo>
                      <a:pt x="294237" y="332191"/>
                    </a:lnTo>
                    <a:cubicBezTo>
                      <a:pt x="293816" y="332130"/>
                      <a:pt x="293395" y="332066"/>
                      <a:pt x="292957" y="332066"/>
                    </a:cubicBezTo>
                    <a:close/>
                    <a:moveTo>
                      <a:pt x="282915" y="234287"/>
                    </a:moveTo>
                    <a:cubicBezTo>
                      <a:pt x="284010" y="232872"/>
                      <a:pt x="284683" y="231132"/>
                      <a:pt x="284683" y="229224"/>
                    </a:cubicBezTo>
                    <a:cubicBezTo>
                      <a:pt x="284683" y="229052"/>
                      <a:pt x="284641" y="228892"/>
                      <a:pt x="284630" y="228722"/>
                    </a:cubicBezTo>
                    <a:lnTo>
                      <a:pt x="360010" y="207552"/>
                    </a:lnTo>
                    <a:cubicBezTo>
                      <a:pt x="360276" y="207983"/>
                      <a:pt x="360580" y="208385"/>
                      <a:pt x="360929" y="208752"/>
                    </a:cubicBezTo>
                    <a:lnTo>
                      <a:pt x="320341" y="269945"/>
                    </a:lnTo>
                    <a:cubicBezTo>
                      <a:pt x="319598" y="269706"/>
                      <a:pt x="318819" y="269546"/>
                      <a:pt x="317995" y="269546"/>
                    </a:cubicBezTo>
                    <a:cubicBezTo>
                      <a:pt x="316809" y="269546"/>
                      <a:pt x="315703" y="269836"/>
                      <a:pt x="314706" y="270310"/>
                    </a:cubicBezTo>
                    <a:lnTo>
                      <a:pt x="282915" y="234287"/>
                    </a:lnTo>
                    <a:close/>
                    <a:moveTo>
                      <a:pt x="180064" y="230568"/>
                    </a:moveTo>
                    <a:cubicBezTo>
                      <a:pt x="180028" y="230404"/>
                      <a:pt x="179957" y="230255"/>
                      <a:pt x="179912" y="230094"/>
                    </a:cubicBezTo>
                    <a:lnTo>
                      <a:pt x="237806" y="203546"/>
                    </a:lnTo>
                    <a:cubicBezTo>
                      <a:pt x="239324" y="205387"/>
                      <a:pt x="241629" y="206589"/>
                      <a:pt x="244245" y="206589"/>
                    </a:cubicBezTo>
                    <a:cubicBezTo>
                      <a:pt x="245852" y="206589"/>
                      <a:pt x="247339" y="206125"/>
                      <a:pt x="248609" y="205355"/>
                    </a:cubicBezTo>
                    <a:lnTo>
                      <a:pt x="268617" y="224705"/>
                    </a:lnTo>
                    <a:cubicBezTo>
                      <a:pt x="268039" y="225590"/>
                      <a:pt x="267619" y="226579"/>
                      <a:pt x="267412" y="227647"/>
                    </a:cubicBezTo>
                    <a:lnTo>
                      <a:pt x="180064" y="230568"/>
                    </a:lnTo>
                    <a:close/>
                    <a:moveTo>
                      <a:pt x="254509" y="142914"/>
                    </a:moveTo>
                    <a:lnTo>
                      <a:pt x="295733" y="158109"/>
                    </a:lnTo>
                    <a:cubicBezTo>
                      <a:pt x="295706" y="158362"/>
                      <a:pt x="295654" y="158608"/>
                      <a:pt x="295654" y="158869"/>
                    </a:cubicBezTo>
                    <a:cubicBezTo>
                      <a:pt x="295654" y="159750"/>
                      <a:pt x="295840" y="160583"/>
                      <a:pt x="296134" y="161364"/>
                    </a:cubicBezTo>
                    <a:lnTo>
                      <a:pt x="249761" y="192589"/>
                    </a:lnTo>
                    <a:cubicBezTo>
                      <a:pt x="248872" y="191813"/>
                      <a:pt x="247814" y="191235"/>
                      <a:pt x="246642" y="190888"/>
                    </a:cubicBezTo>
                    <a:lnTo>
                      <a:pt x="249771" y="145848"/>
                    </a:lnTo>
                    <a:cubicBezTo>
                      <a:pt x="251721" y="145499"/>
                      <a:pt x="253399" y="144421"/>
                      <a:pt x="254509" y="142914"/>
                    </a:cubicBezTo>
                    <a:close/>
                    <a:moveTo>
                      <a:pt x="352605" y="159231"/>
                    </a:moveTo>
                    <a:cubicBezTo>
                      <a:pt x="353503" y="162599"/>
                      <a:pt x="356466" y="165123"/>
                      <a:pt x="360113" y="165492"/>
                    </a:cubicBezTo>
                    <a:lnTo>
                      <a:pt x="363774" y="197006"/>
                    </a:lnTo>
                    <a:cubicBezTo>
                      <a:pt x="363017" y="197286"/>
                      <a:pt x="362331" y="197687"/>
                      <a:pt x="361713" y="198175"/>
                    </a:cubicBezTo>
                    <a:lnTo>
                      <a:pt x="310155" y="161545"/>
                    </a:lnTo>
                    <a:cubicBezTo>
                      <a:pt x="310291" y="161211"/>
                      <a:pt x="310402" y="160864"/>
                      <a:pt x="310486" y="160508"/>
                    </a:cubicBezTo>
                    <a:lnTo>
                      <a:pt x="352605" y="159231"/>
                    </a:lnTo>
                    <a:close/>
                    <a:moveTo>
                      <a:pt x="303173" y="166172"/>
                    </a:moveTo>
                    <a:cubicBezTo>
                      <a:pt x="304974" y="166172"/>
                      <a:pt x="306604" y="165532"/>
                      <a:pt x="307898" y="164508"/>
                    </a:cubicBezTo>
                    <a:lnTo>
                      <a:pt x="359457" y="201137"/>
                    </a:lnTo>
                    <a:cubicBezTo>
                      <a:pt x="359118" y="201968"/>
                      <a:pt x="358919" y="202867"/>
                      <a:pt x="358919" y="203814"/>
                    </a:cubicBezTo>
                    <a:cubicBezTo>
                      <a:pt x="358919" y="203874"/>
                      <a:pt x="358935" y="203929"/>
                      <a:pt x="358937" y="203988"/>
                    </a:cubicBezTo>
                    <a:lnTo>
                      <a:pt x="283565" y="225156"/>
                    </a:lnTo>
                    <a:cubicBezTo>
                      <a:pt x="282870" y="223936"/>
                      <a:pt x="281901" y="222891"/>
                      <a:pt x="280702" y="222134"/>
                    </a:cubicBezTo>
                    <a:lnTo>
                      <a:pt x="302375" y="166094"/>
                    </a:lnTo>
                    <a:cubicBezTo>
                      <a:pt x="302641" y="166121"/>
                      <a:pt x="302900" y="166172"/>
                      <a:pt x="303173" y="166172"/>
                    </a:cubicBezTo>
                    <a:close/>
                    <a:moveTo>
                      <a:pt x="251272" y="202754"/>
                    </a:moveTo>
                    <a:cubicBezTo>
                      <a:pt x="252053" y="201527"/>
                      <a:pt x="252525" y="200095"/>
                      <a:pt x="252525" y="198546"/>
                    </a:cubicBezTo>
                    <a:cubicBezTo>
                      <a:pt x="252525" y="197508"/>
                      <a:pt x="252306" y="196523"/>
                      <a:pt x="251936" y="195611"/>
                    </a:cubicBezTo>
                    <a:lnTo>
                      <a:pt x="298303" y="164391"/>
                    </a:lnTo>
                    <a:cubicBezTo>
                      <a:pt x="298488" y="164545"/>
                      <a:pt x="298667" y="164707"/>
                      <a:pt x="298868" y="164844"/>
                    </a:cubicBezTo>
                    <a:lnTo>
                      <a:pt x="277196" y="220881"/>
                    </a:lnTo>
                    <a:cubicBezTo>
                      <a:pt x="276790" y="220825"/>
                      <a:pt x="276386" y="220761"/>
                      <a:pt x="275965" y="220761"/>
                    </a:cubicBezTo>
                    <a:cubicBezTo>
                      <a:pt x="274237" y="220761"/>
                      <a:pt x="272636" y="221264"/>
                      <a:pt x="271282" y="222105"/>
                    </a:cubicBezTo>
                    <a:lnTo>
                      <a:pt x="251272" y="202754"/>
                    </a:lnTo>
                    <a:close/>
                    <a:moveTo>
                      <a:pt x="364092" y="210717"/>
                    </a:moveTo>
                    <a:cubicBezTo>
                      <a:pt x="364834" y="210955"/>
                      <a:pt x="365613" y="211116"/>
                      <a:pt x="366438" y="211116"/>
                    </a:cubicBezTo>
                    <a:cubicBezTo>
                      <a:pt x="368080" y="211116"/>
                      <a:pt x="369588" y="210589"/>
                      <a:pt x="370825" y="209721"/>
                    </a:cubicBezTo>
                    <a:lnTo>
                      <a:pt x="390386" y="225419"/>
                    </a:lnTo>
                    <a:cubicBezTo>
                      <a:pt x="389510" y="226928"/>
                      <a:pt x="388969" y="228645"/>
                      <a:pt x="388969" y="230501"/>
                    </a:cubicBezTo>
                    <a:cubicBezTo>
                      <a:pt x="388969" y="231756"/>
                      <a:pt x="389234" y="232943"/>
                      <a:pt x="389653" y="234057"/>
                    </a:cubicBezTo>
                    <a:lnTo>
                      <a:pt x="323849" y="271388"/>
                    </a:lnTo>
                    <a:lnTo>
                      <a:pt x="364092" y="210717"/>
                    </a:lnTo>
                    <a:close/>
                    <a:moveTo>
                      <a:pt x="399695" y="220083"/>
                    </a:moveTo>
                    <a:cubicBezTo>
                      <a:pt x="397055" y="220083"/>
                      <a:pt x="394668" y="221045"/>
                      <a:pt x="392799" y="222583"/>
                    </a:cubicBezTo>
                    <a:lnTo>
                      <a:pt x="373236" y="206884"/>
                    </a:lnTo>
                    <a:cubicBezTo>
                      <a:pt x="373685" y="205948"/>
                      <a:pt x="373954" y="204915"/>
                      <a:pt x="373954" y="203814"/>
                    </a:cubicBezTo>
                    <a:cubicBezTo>
                      <a:pt x="373954" y="203379"/>
                      <a:pt x="373897" y="202959"/>
                      <a:pt x="373822" y="202545"/>
                    </a:cubicBezTo>
                    <a:lnTo>
                      <a:pt x="424246" y="179940"/>
                    </a:lnTo>
                    <a:cubicBezTo>
                      <a:pt x="424736" y="180534"/>
                      <a:pt x="425287" y="181069"/>
                      <a:pt x="425897" y="181547"/>
                    </a:cubicBezTo>
                    <a:lnTo>
                      <a:pt x="403217" y="220705"/>
                    </a:lnTo>
                    <a:cubicBezTo>
                      <a:pt x="402108" y="220328"/>
                      <a:pt x="400935" y="220083"/>
                      <a:pt x="399695" y="220083"/>
                    </a:cubicBezTo>
                    <a:close/>
                    <a:moveTo>
                      <a:pt x="368771" y="160903"/>
                    </a:moveTo>
                    <a:lnTo>
                      <a:pt x="421887" y="173736"/>
                    </a:lnTo>
                    <a:cubicBezTo>
                      <a:pt x="421915" y="174764"/>
                      <a:pt x="422119" y="175741"/>
                      <a:pt x="422433" y="176675"/>
                    </a:cubicBezTo>
                    <a:lnTo>
                      <a:pt x="372209" y="199189"/>
                    </a:lnTo>
                    <a:cubicBezTo>
                      <a:pt x="371040" y="197814"/>
                      <a:pt x="369380" y="196871"/>
                      <a:pt x="367474" y="196613"/>
                    </a:cubicBezTo>
                    <a:lnTo>
                      <a:pt x="363814" y="165094"/>
                    </a:lnTo>
                    <a:cubicBezTo>
                      <a:pt x="365982" y="164375"/>
                      <a:pt x="367751" y="162866"/>
                      <a:pt x="368771" y="160903"/>
                    </a:cubicBezTo>
                    <a:close/>
                    <a:moveTo>
                      <a:pt x="294835" y="116887"/>
                    </a:moveTo>
                    <a:lnTo>
                      <a:pt x="300257" y="152138"/>
                    </a:lnTo>
                    <a:cubicBezTo>
                      <a:pt x="298967" y="152666"/>
                      <a:pt x="297872" y="153542"/>
                      <a:pt x="297068" y="154634"/>
                    </a:cubicBezTo>
                    <a:lnTo>
                      <a:pt x="255844" y="139439"/>
                    </a:lnTo>
                    <a:cubicBezTo>
                      <a:pt x="255871" y="139186"/>
                      <a:pt x="255923" y="138939"/>
                      <a:pt x="255923" y="138679"/>
                    </a:cubicBezTo>
                    <a:cubicBezTo>
                      <a:pt x="255923" y="137698"/>
                      <a:pt x="255717" y="136766"/>
                      <a:pt x="255356" y="135911"/>
                    </a:cubicBezTo>
                    <a:lnTo>
                      <a:pt x="286641" y="113092"/>
                    </a:lnTo>
                    <a:cubicBezTo>
                      <a:pt x="288603" y="115388"/>
                      <a:pt x="291524" y="116880"/>
                      <a:pt x="294835" y="116887"/>
                    </a:cubicBezTo>
                    <a:close/>
                    <a:moveTo>
                      <a:pt x="242928" y="190634"/>
                    </a:moveTo>
                    <a:cubicBezTo>
                      <a:pt x="240625" y="190994"/>
                      <a:pt x="238631" y="192251"/>
                      <a:pt x="237377" y="194053"/>
                    </a:cubicBezTo>
                    <a:lnTo>
                      <a:pt x="184128" y="174570"/>
                    </a:lnTo>
                    <a:cubicBezTo>
                      <a:pt x="184194" y="174209"/>
                      <a:pt x="184243" y="173842"/>
                      <a:pt x="184243" y="173462"/>
                    </a:cubicBezTo>
                    <a:cubicBezTo>
                      <a:pt x="184243" y="173271"/>
                      <a:pt x="184202" y="173090"/>
                      <a:pt x="184185" y="172903"/>
                    </a:cubicBezTo>
                    <a:lnTo>
                      <a:pt x="242835" y="143547"/>
                    </a:lnTo>
                    <a:cubicBezTo>
                      <a:pt x="243700" y="144480"/>
                      <a:pt x="244804" y="145181"/>
                      <a:pt x="246059" y="145584"/>
                    </a:cubicBezTo>
                    <a:lnTo>
                      <a:pt x="242928" y="190634"/>
                    </a:lnTo>
                    <a:close/>
                    <a:moveTo>
                      <a:pt x="164137" y="223859"/>
                    </a:moveTo>
                    <a:lnTo>
                      <a:pt x="131673" y="187415"/>
                    </a:lnTo>
                    <a:cubicBezTo>
                      <a:pt x="132402" y="186389"/>
                      <a:pt x="132838" y="185168"/>
                      <a:pt x="132946" y="183854"/>
                    </a:cubicBezTo>
                    <a:lnTo>
                      <a:pt x="172303" y="176954"/>
                    </a:lnTo>
                    <a:cubicBezTo>
                      <a:pt x="172963" y="177920"/>
                      <a:pt x="173895" y="178687"/>
                      <a:pt x="174986" y="179182"/>
                    </a:cubicBezTo>
                    <a:lnTo>
                      <a:pt x="169120" y="222412"/>
                    </a:lnTo>
                    <a:cubicBezTo>
                      <a:pt x="167300" y="222490"/>
                      <a:pt x="165611" y="223007"/>
                      <a:pt x="164137" y="223859"/>
                    </a:cubicBezTo>
                    <a:close/>
                    <a:moveTo>
                      <a:pt x="167191" y="127551"/>
                    </a:moveTo>
                    <a:cubicBezTo>
                      <a:pt x="167814" y="127816"/>
                      <a:pt x="168476" y="128001"/>
                      <a:pt x="169165" y="128118"/>
                    </a:cubicBezTo>
                    <a:lnTo>
                      <a:pt x="174779" y="167852"/>
                    </a:lnTo>
                    <a:cubicBezTo>
                      <a:pt x="172701" y="168885"/>
                      <a:pt x="171265" y="170950"/>
                      <a:pt x="171226" y="173364"/>
                    </a:cubicBezTo>
                    <a:lnTo>
                      <a:pt x="132284" y="180192"/>
                    </a:lnTo>
                    <a:cubicBezTo>
                      <a:pt x="131986" y="179574"/>
                      <a:pt x="131597" y="179013"/>
                      <a:pt x="131142" y="178505"/>
                    </a:cubicBezTo>
                    <a:lnTo>
                      <a:pt x="167191" y="127551"/>
                    </a:lnTo>
                    <a:close/>
                    <a:moveTo>
                      <a:pt x="172901" y="127954"/>
                    </a:moveTo>
                    <a:cubicBezTo>
                      <a:pt x="175085" y="127392"/>
                      <a:pt x="176924" y="126045"/>
                      <a:pt x="178081" y="124222"/>
                    </a:cubicBezTo>
                    <a:lnTo>
                      <a:pt x="240902" y="138844"/>
                    </a:lnTo>
                    <a:cubicBezTo>
                      <a:pt x="240913" y="139332"/>
                      <a:pt x="240969" y="139807"/>
                      <a:pt x="241075" y="140267"/>
                    </a:cubicBezTo>
                    <a:lnTo>
                      <a:pt x="182740" y="169466"/>
                    </a:lnTo>
                    <a:cubicBezTo>
                      <a:pt x="181690" y="168226"/>
                      <a:pt x="180177" y="167393"/>
                      <a:pt x="178447" y="167206"/>
                    </a:cubicBezTo>
                    <a:lnTo>
                      <a:pt x="172901" y="127954"/>
                    </a:lnTo>
                    <a:close/>
                    <a:moveTo>
                      <a:pt x="241812" y="135235"/>
                    </a:moveTo>
                    <a:lnTo>
                      <a:pt x="179304" y="120686"/>
                    </a:lnTo>
                    <a:cubicBezTo>
                      <a:pt x="179336" y="120391"/>
                      <a:pt x="179396" y="120103"/>
                      <a:pt x="179396" y="119800"/>
                    </a:cubicBezTo>
                    <a:cubicBezTo>
                      <a:pt x="179396" y="118880"/>
                      <a:pt x="179207" y="118011"/>
                      <a:pt x="178928" y="117182"/>
                    </a:cubicBezTo>
                    <a:lnTo>
                      <a:pt x="220231" y="92266"/>
                    </a:lnTo>
                    <a:cubicBezTo>
                      <a:pt x="222194" y="94375"/>
                      <a:pt x="225004" y="95725"/>
                      <a:pt x="228162" y="95725"/>
                    </a:cubicBezTo>
                    <a:cubicBezTo>
                      <a:pt x="228809" y="95725"/>
                      <a:pt x="229436" y="95646"/>
                      <a:pt x="230052" y="95540"/>
                    </a:cubicBezTo>
                    <a:lnTo>
                      <a:pt x="244137" y="132674"/>
                    </a:lnTo>
                    <a:cubicBezTo>
                      <a:pt x="243161" y="133329"/>
                      <a:pt x="242378" y="134215"/>
                      <a:pt x="241812" y="135235"/>
                    </a:cubicBezTo>
                    <a:close/>
                    <a:moveTo>
                      <a:pt x="218208" y="89140"/>
                    </a:moveTo>
                    <a:lnTo>
                      <a:pt x="177001" y="113998"/>
                    </a:lnTo>
                    <a:cubicBezTo>
                      <a:pt x="175682" y="112643"/>
                      <a:pt x="173912" y="111733"/>
                      <a:pt x="171920" y="111454"/>
                    </a:cubicBezTo>
                    <a:lnTo>
                      <a:pt x="172435" y="66408"/>
                    </a:lnTo>
                    <a:cubicBezTo>
                      <a:pt x="174784" y="65988"/>
                      <a:pt x="176807" y="64729"/>
                      <a:pt x="178227" y="62977"/>
                    </a:cubicBezTo>
                    <a:lnTo>
                      <a:pt x="217920" y="82374"/>
                    </a:lnTo>
                    <a:cubicBezTo>
                      <a:pt x="217636" y="83311"/>
                      <a:pt x="217436" y="84282"/>
                      <a:pt x="217436" y="85307"/>
                    </a:cubicBezTo>
                    <a:cubicBezTo>
                      <a:pt x="217436" y="86664"/>
                      <a:pt x="217722" y="87952"/>
                      <a:pt x="218208" y="89140"/>
                    </a:cubicBezTo>
                    <a:close/>
                    <a:moveTo>
                      <a:pt x="164510" y="64356"/>
                    </a:moveTo>
                    <a:cubicBezTo>
                      <a:pt x="165707" y="65334"/>
                      <a:pt x="167125" y="66063"/>
                      <a:pt x="168714" y="66383"/>
                    </a:cubicBezTo>
                    <a:lnTo>
                      <a:pt x="168195" y="111724"/>
                    </a:lnTo>
                    <a:cubicBezTo>
                      <a:pt x="166659" y="112170"/>
                      <a:pt x="165305" y="112997"/>
                      <a:pt x="164253" y="114120"/>
                    </a:cubicBezTo>
                    <a:lnTo>
                      <a:pt x="136750" y="94713"/>
                    </a:lnTo>
                    <a:cubicBezTo>
                      <a:pt x="138246" y="92923"/>
                      <a:pt x="139179" y="90671"/>
                      <a:pt x="139179" y="88186"/>
                    </a:cubicBezTo>
                    <a:cubicBezTo>
                      <a:pt x="139179" y="86901"/>
                      <a:pt x="138907" y="85684"/>
                      <a:pt x="138469" y="84547"/>
                    </a:cubicBezTo>
                    <a:lnTo>
                      <a:pt x="164510" y="64356"/>
                    </a:lnTo>
                    <a:close/>
                    <a:moveTo>
                      <a:pt x="133784" y="97175"/>
                    </a:moveTo>
                    <a:lnTo>
                      <a:pt x="162376" y="117350"/>
                    </a:lnTo>
                    <a:cubicBezTo>
                      <a:pt x="162132" y="118130"/>
                      <a:pt x="161962" y="118942"/>
                      <a:pt x="161962" y="119800"/>
                    </a:cubicBezTo>
                    <a:cubicBezTo>
                      <a:pt x="161962" y="121948"/>
                      <a:pt x="162812" y="123887"/>
                      <a:pt x="164169" y="125380"/>
                    </a:cubicBezTo>
                    <a:lnTo>
                      <a:pt x="128051" y="176433"/>
                    </a:lnTo>
                    <a:cubicBezTo>
                      <a:pt x="127876" y="176371"/>
                      <a:pt x="127696" y="176321"/>
                      <a:pt x="127516" y="176272"/>
                    </a:cubicBezTo>
                    <a:lnTo>
                      <a:pt x="129335" y="98517"/>
                    </a:lnTo>
                    <a:cubicBezTo>
                      <a:pt x="130949" y="98387"/>
                      <a:pt x="132452" y="97922"/>
                      <a:pt x="133784" y="97175"/>
                    </a:cubicBezTo>
                    <a:close/>
                    <a:moveTo>
                      <a:pt x="178672" y="179696"/>
                    </a:moveTo>
                    <a:cubicBezTo>
                      <a:pt x="180110" y="179492"/>
                      <a:pt x="181399" y="178853"/>
                      <a:pt x="182372" y="177891"/>
                    </a:cubicBezTo>
                    <a:lnTo>
                      <a:pt x="236069" y="197537"/>
                    </a:lnTo>
                    <a:cubicBezTo>
                      <a:pt x="236026" y="197871"/>
                      <a:pt x="235964" y="198201"/>
                      <a:pt x="235964" y="198546"/>
                    </a:cubicBezTo>
                    <a:cubicBezTo>
                      <a:pt x="235964" y="199118"/>
                      <a:pt x="236030" y="199674"/>
                      <a:pt x="236147" y="200213"/>
                    </a:cubicBezTo>
                    <a:lnTo>
                      <a:pt x="178300" y="226739"/>
                    </a:lnTo>
                    <a:cubicBezTo>
                      <a:pt x="176965" y="224928"/>
                      <a:pt x="175045" y="223582"/>
                      <a:pt x="172811" y="222896"/>
                    </a:cubicBezTo>
                    <a:lnTo>
                      <a:pt x="178672" y="179696"/>
                    </a:lnTo>
                    <a:close/>
                    <a:moveTo>
                      <a:pt x="219930" y="300820"/>
                    </a:moveTo>
                    <a:lnTo>
                      <a:pt x="272171" y="236815"/>
                    </a:lnTo>
                    <a:cubicBezTo>
                      <a:pt x="273322" y="237359"/>
                      <a:pt x="274598" y="237691"/>
                      <a:pt x="275965" y="237691"/>
                    </a:cubicBezTo>
                    <a:cubicBezTo>
                      <a:pt x="277449" y="237691"/>
                      <a:pt x="278825" y="237297"/>
                      <a:pt x="280049" y="236662"/>
                    </a:cubicBezTo>
                    <a:lnTo>
                      <a:pt x="311832" y="272679"/>
                    </a:lnTo>
                    <a:cubicBezTo>
                      <a:pt x="310982" y="273863"/>
                      <a:pt x="310475" y="275296"/>
                      <a:pt x="310475" y="276849"/>
                    </a:cubicBezTo>
                    <a:cubicBezTo>
                      <a:pt x="310475" y="276923"/>
                      <a:pt x="310496" y="276992"/>
                      <a:pt x="310498" y="277066"/>
                    </a:cubicBezTo>
                    <a:lnTo>
                      <a:pt x="221624" y="302577"/>
                    </a:lnTo>
                    <a:cubicBezTo>
                      <a:pt x="221134" y="301924"/>
                      <a:pt x="220560" y="301345"/>
                      <a:pt x="219930" y="300820"/>
                    </a:cubicBezTo>
                    <a:close/>
                    <a:moveTo>
                      <a:pt x="297737" y="333462"/>
                    </a:moveTo>
                    <a:lnTo>
                      <a:pt x="317155" y="284069"/>
                    </a:lnTo>
                    <a:cubicBezTo>
                      <a:pt x="317434" y="284100"/>
                      <a:pt x="317707" y="284152"/>
                      <a:pt x="317995" y="284152"/>
                    </a:cubicBezTo>
                    <a:cubicBezTo>
                      <a:pt x="319712" y="284152"/>
                      <a:pt x="321277" y="283570"/>
                      <a:pt x="322542" y="282628"/>
                    </a:cubicBezTo>
                    <a:lnTo>
                      <a:pt x="352696" y="305467"/>
                    </a:lnTo>
                    <a:cubicBezTo>
                      <a:pt x="351213" y="307254"/>
                      <a:pt x="350288" y="309495"/>
                      <a:pt x="350288" y="311968"/>
                    </a:cubicBezTo>
                    <a:cubicBezTo>
                      <a:pt x="350288" y="313797"/>
                      <a:pt x="350815" y="315490"/>
                      <a:pt x="351667" y="316984"/>
                    </a:cubicBezTo>
                    <a:lnTo>
                      <a:pt x="300229" y="335877"/>
                    </a:lnTo>
                    <a:cubicBezTo>
                      <a:pt x="299576" y="334916"/>
                      <a:pt x="298728" y="334095"/>
                      <a:pt x="297737" y="333462"/>
                    </a:cubicBezTo>
                    <a:close/>
                    <a:moveTo>
                      <a:pt x="361014" y="301553"/>
                    </a:moveTo>
                    <a:cubicBezTo>
                      <a:pt x="359038" y="301553"/>
                      <a:pt x="357211" y="302109"/>
                      <a:pt x="355621" y="303014"/>
                    </a:cubicBezTo>
                    <a:lnTo>
                      <a:pt x="324893" y="279740"/>
                    </a:lnTo>
                    <a:cubicBezTo>
                      <a:pt x="325287" y="278853"/>
                      <a:pt x="325511" y="277877"/>
                      <a:pt x="325511" y="276849"/>
                    </a:cubicBezTo>
                    <a:cubicBezTo>
                      <a:pt x="325511" y="276169"/>
                      <a:pt x="325384" y="275523"/>
                      <a:pt x="325205" y="274898"/>
                    </a:cubicBezTo>
                    <a:lnTo>
                      <a:pt x="391583" y="237243"/>
                    </a:lnTo>
                    <a:cubicBezTo>
                      <a:pt x="392318" y="238075"/>
                      <a:pt x="393169" y="238795"/>
                      <a:pt x="394138" y="239368"/>
                    </a:cubicBezTo>
                    <a:lnTo>
                      <a:pt x="368155" y="304248"/>
                    </a:lnTo>
                    <a:cubicBezTo>
                      <a:pt x="366255" y="302591"/>
                      <a:pt x="363769" y="301553"/>
                      <a:pt x="361014" y="301553"/>
                    </a:cubicBezTo>
                    <a:close/>
                    <a:moveTo>
                      <a:pt x="411237" y="112488"/>
                    </a:moveTo>
                    <a:cubicBezTo>
                      <a:pt x="409344" y="114366"/>
                      <a:pt x="408169" y="116931"/>
                      <a:pt x="408169" y="119766"/>
                    </a:cubicBezTo>
                    <a:cubicBezTo>
                      <a:pt x="408169" y="120989"/>
                      <a:pt x="408426" y="122144"/>
                      <a:pt x="408824" y="123233"/>
                    </a:cubicBezTo>
                    <a:lnTo>
                      <a:pt x="366955" y="150950"/>
                    </a:lnTo>
                    <a:cubicBezTo>
                      <a:pt x="366478" y="150516"/>
                      <a:pt x="365946" y="150147"/>
                      <a:pt x="365378" y="149826"/>
                    </a:cubicBezTo>
                    <a:lnTo>
                      <a:pt x="376269" y="116826"/>
                    </a:lnTo>
                    <a:cubicBezTo>
                      <a:pt x="376488" y="116839"/>
                      <a:pt x="376695" y="116889"/>
                      <a:pt x="376917" y="116889"/>
                    </a:cubicBezTo>
                    <a:cubicBezTo>
                      <a:pt x="382842" y="116889"/>
                      <a:pt x="387643" y="112226"/>
                      <a:pt x="387643" y="106472"/>
                    </a:cubicBezTo>
                    <a:cubicBezTo>
                      <a:pt x="387643" y="106463"/>
                      <a:pt x="387641" y="106455"/>
                      <a:pt x="387641" y="106447"/>
                    </a:cubicBezTo>
                    <a:lnTo>
                      <a:pt x="411237" y="112488"/>
                    </a:lnTo>
                    <a:close/>
                    <a:moveTo>
                      <a:pt x="366389" y="104569"/>
                    </a:moveTo>
                    <a:cubicBezTo>
                      <a:pt x="366271" y="105188"/>
                      <a:pt x="366192" y="105820"/>
                      <a:pt x="366192" y="106472"/>
                    </a:cubicBezTo>
                    <a:cubicBezTo>
                      <a:pt x="366192" y="110739"/>
                      <a:pt x="368839" y="114397"/>
                      <a:pt x="372621" y="116007"/>
                    </a:cubicBezTo>
                    <a:lnTo>
                      <a:pt x="361822" y="148727"/>
                    </a:lnTo>
                    <a:cubicBezTo>
                      <a:pt x="361552" y="148702"/>
                      <a:pt x="361291" y="148648"/>
                      <a:pt x="361014" y="148648"/>
                    </a:cubicBezTo>
                    <a:cubicBezTo>
                      <a:pt x="358977" y="148648"/>
                      <a:pt x="357126" y="149355"/>
                      <a:pt x="355642" y="150494"/>
                    </a:cubicBezTo>
                    <a:lnTo>
                      <a:pt x="304815" y="110296"/>
                    </a:lnTo>
                    <a:cubicBezTo>
                      <a:pt x="305299" y="109110"/>
                      <a:pt x="305584" y="107825"/>
                      <a:pt x="305584" y="106472"/>
                    </a:cubicBezTo>
                    <a:cubicBezTo>
                      <a:pt x="305584" y="106428"/>
                      <a:pt x="305572" y="106388"/>
                      <a:pt x="305571" y="106344"/>
                    </a:cubicBezTo>
                    <a:lnTo>
                      <a:pt x="366389" y="104569"/>
                    </a:lnTo>
                    <a:close/>
                    <a:moveTo>
                      <a:pt x="284558" y="103724"/>
                    </a:moveTo>
                    <a:cubicBezTo>
                      <a:pt x="284309" y="104605"/>
                      <a:pt x="284133" y="105514"/>
                      <a:pt x="284133" y="106472"/>
                    </a:cubicBezTo>
                    <a:cubicBezTo>
                      <a:pt x="284133" y="107664"/>
                      <a:pt x="284382" y="108790"/>
                      <a:pt x="284761" y="109857"/>
                    </a:cubicBezTo>
                    <a:lnTo>
                      <a:pt x="253056" y="132983"/>
                    </a:lnTo>
                    <a:cubicBezTo>
                      <a:pt x="251773" y="131992"/>
                      <a:pt x="250170" y="131375"/>
                      <a:pt x="248404" y="131375"/>
                    </a:cubicBezTo>
                    <a:cubicBezTo>
                      <a:pt x="248146" y="131375"/>
                      <a:pt x="247903" y="131424"/>
                      <a:pt x="247653" y="131449"/>
                    </a:cubicBezTo>
                    <a:lnTo>
                      <a:pt x="233550" y="94267"/>
                    </a:lnTo>
                    <a:cubicBezTo>
                      <a:pt x="235313" y="93264"/>
                      <a:pt x="236739" y="91799"/>
                      <a:pt x="237674" y="90027"/>
                    </a:cubicBezTo>
                    <a:lnTo>
                      <a:pt x="284558" y="103724"/>
                    </a:lnTo>
                    <a:close/>
                    <a:moveTo>
                      <a:pt x="226060" y="75098"/>
                    </a:moveTo>
                    <a:cubicBezTo>
                      <a:pt x="223432" y="75605"/>
                      <a:pt x="221179" y="77064"/>
                      <a:pt x="219624" y="79065"/>
                    </a:cubicBezTo>
                    <a:lnTo>
                      <a:pt x="179941" y="59673"/>
                    </a:lnTo>
                    <a:cubicBezTo>
                      <a:pt x="180162" y="58886"/>
                      <a:pt x="180318" y="58073"/>
                      <a:pt x="180318" y="57218"/>
                    </a:cubicBezTo>
                    <a:cubicBezTo>
                      <a:pt x="180318" y="55483"/>
                      <a:pt x="179799" y="53878"/>
                      <a:pt x="178953" y="52485"/>
                    </a:cubicBezTo>
                    <a:lnTo>
                      <a:pt x="217526" y="18910"/>
                    </a:lnTo>
                    <a:cubicBezTo>
                      <a:pt x="219274" y="20112"/>
                      <a:pt x="221397" y="20832"/>
                      <a:pt x="223702" y="20832"/>
                    </a:cubicBezTo>
                    <a:cubicBezTo>
                      <a:pt x="224069" y="20832"/>
                      <a:pt x="224416" y="20763"/>
                      <a:pt x="224774" y="20728"/>
                    </a:cubicBezTo>
                    <a:lnTo>
                      <a:pt x="226060" y="75098"/>
                    </a:lnTo>
                    <a:close/>
                    <a:moveTo>
                      <a:pt x="133251" y="25046"/>
                    </a:moveTo>
                    <a:cubicBezTo>
                      <a:pt x="135491" y="25046"/>
                      <a:pt x="137568" y="24375"/>
                      <a:pt x="139288" y="23235"/>
                    </a:cubicBezTo>
                    <a:lnTo>
                      <a:pt x="163231" y="51342"/>
                    </a:lnTo>
                    <a:cubicBezTo>
                      <a:pt x="161882" y="52953"/>
                      <a:pt x="161040" y="54980"/>
                      <a:pt x="161040" y="57218"/>
                    </a:cubicBezTo>
                    <a:cubicBezTo>
                      <a:pt x="161040" y="58763"/>
                      <a:pt x="161462" y="60198"/>
                      <a:pt x="162144" y="61482"/>
                    </a:cubicBezTo>
                    <a:lnTo>
                      <a:pt x="136500" y="81366"/>
                    </a:lnTo>
                    <a:cubicBezTo>
                      <a:pt x="134804" y="79480"/>
                      <a:pt x="132437" y="78215"/>
                      <a:pt x="129743" y="77897"/>
                    </a:cubicBezTo>
                    <a:lnTo>
                      <a:pt x="130679" y="24710"/>
                    </a:lnTo>
                    <a:cubicBezTo>
                      <a:pt x="131507" y="24910"/>
                      <a:pt x="132359" y="25046"/>
                      <a:pt x="133251" y="25046"/>
                    </a:cubicBezTo>
                    <a:close/>
                    <a:moveTo>
                      <a:pt x="51874" y="184016"/>
                    </a:moveTo>
                    <a:cubicBezTo>
                      <a:pt x="51924" y="187648"/>
                      <a:pt x="53886" y="190816"/>
                      <a:pt x="56829" y="192643"/>
                    </a:cubicBezTo>
                    <a:lnTo>
                      <a:pt x="48450" y="215765"/>
                    </a:lnTo>
                    <a:cubicBezTo>
                      <a:pt x="45943" y="215931"/>
                      <a:pt x="43682" y="216911"/>
                      <a:pt x="41943" y="218464"/>
                    </a:cubicBezTo>
                    <a:lnTo>
                      <a:pt x="8759" y="183755"/>
                    </a:lnTo>
                    <a:lnTo>
                      <a:pt x="51874" y="184016"/>
                    </a:lnTo>
                    <a:close/>
                    <a:moveTo>
                      <a:pt x="59539" y="228666"/>
                    </a:moveTo>
                    <a:lnTo>
                      <a:pt x="96671" y="230669"/>
                    </a:lnTo>
                    <a:cubicBezTo>
                      <a:pt x="96925" y="232144"/>
                      <a:pt x="97576" y="233473"/>
                      <a:pt x="98508" y="234585"/>
                    </a:cubicBezTo>
                    <a:lnTo>
                      <a:pt x="78514" y="259117"/>
                    </a:lnTo>
                    <a:cubicBezTo>
                      <a:pt x="76970" y="258281"/>
                      <a:pt x="75204" y="257785"/>
                      <a:pt x="73311" y="257785"/>
                    </a:cubicBezTo>
                    <a:cubicBezTo>
                      <a:pt x="70881" y="257785"/>
                      <a:pt x="68664" y="258599"/>
                      <a:pt x="66866" y="259922"/>
                    </a:cubicBezTo>
                    <a:lnTo>
                      <a:pt x="53795" y="235474"/>
                    </a:lnTo>
                    <a:cubicBezTo>
                      <a:pt x="56625" y="234155"/>
                      <a:pt x="58751" y="231681"/>
                      <a:pt x="59539" y="228666"/>
                    </a:cubicBezTo>
                    <a:close/>
                    <a:moveTo>
                      <a:pt x="118981" y="284152"/>
                    </a:moveTo>
                    <a:cubicBezTo>
                      <a:pt x="118470" y="284152"/>
                      <a:pt x="117980" y="284231"/>
                      <a:pt x="117487" y="284298"/>
                    </a:cubicBezTo>
                    <a:lnTo>
                      <a:pt x="108605" y="237080"/>
                    </a:lnTo>
                    <a:cubicBezTo>
                      <a:pt x="111026" y="236096"/>
                      <a:pt x="112857" y="234069"/>
                      <a:pt x="113588" y="231587"/>
                    </a:cubicBezTo>
                    <a:lnTo>
                      <a:pt x="159000" y="234065"/>
                    </a:lnTo>
                    <a:cubicBezTo>
                      <a:pt x="159298" y="236400"/>
                      <a:pt x="160346" y="238504"/>
                      <a:pt x="161964" y="240096"/>
                    </a:cubicBezTo>
                    <a:lnTo>
                      <a:pt x="143182" y="265897"/>
                    </a:lnTo>
                    <a:cubicBezTo>
                      <a:pt x="142722" y="265838"/>
                      <a:pt x="142267" y="265761"/>
                      <a:pt x="141790" y="265761"/>
                    </a:cubicBezTo>
                    <a:cubicBezTo>
                      <a:pt x="135866" y="265761"/>
                      <a:pt x="131065" y="270424"/>
                      <a:pt x="131065" y="276176"/>
                    </a:cubicBezTo>
                    <a:cubicBezTo>
                      <a:pt x="131065" y="277880"/>
                      <a:pt x="131526" y="279464"/>
                      <a:pt x="132272" y="280884"/>
                    </a:cubicBezTo>
                    <a:lnTo>
                      <a:pt x="127180" y="287879"/>
                    </a:lnTo>
                    <a:cubicBezTo>
                      <a:pt x="125213" y="285607"/>
                      <a:pt x="122278" y="284152"/>
                      <a:pt x="118981" y="284152"/>
                    </a:cubicBezTo>
                    <a:close/>
                    <a:moveTo>
                      <a:pt x="146923" y="267084"/>
                    </a:moveTo>
                    <a:lnTo>
                      <a:pt x="165047" y="242185"/>
                    </a:lnTo>
                    <a:cubicBezTo>
                      <a:pt x="166431" y="242817"/>
                      <a:pt x="167961" y="243198"/>
                      <a:pt x="169592" y="243198"/>
                    </a:cubicBezTo>
                    <a:cubicBezTo>
                      <a:pt x="169902" y="243198"/>
                      <a:pt x="170194" y="243134"/>
                      <a:pt x="170498" y="243109"/>
                    </a:cubicBezTo>
                    <a:lnTo>
                      <a:pt x="175845" y="262580"/>
                    </a:lnTo>
                    <a:cubicBezTo>
                      <a:pt x="173300" y="263720"/>
                      <a:pt x="171310" y="265789"/>
                      <a:pt x="170313" y="268348"/>
                    </a:cubicBezTo>
                    <a:lnTo>
                      <a:pt x="149456" y="268906"/>
                    </a:lnTo>
                    <a:cubicBezTo>
                      <a:pt x="148719" y="268174"/>
                      <a:pt x="147854" y="267580"/>
                      <a:pt x="146923" y="267084"/>
                    </a:cubicBezTo>
                    <a:close/>
                    <a:moveTo>
                      <a:pt x="259561" y="358086"/>
                    </a:moveTo>
                    <a:cubicBezTo>
                      <a:pt x="259561" y="357271"/>
                      <a:pt x="259443" y="356487"/>
                      <a:pt x="259260" y="355726"/>
                    </a:cubicBezTo>
                    <a:lnTo>
                      <a:pt x="285790" y="345339"/>
                    </a:lnTo>
                    <a:cubicBezTo>
                      <a:pt x="286385" y="346175"/>
                      <a:pt x="287132" y="346899"/>
                      <a:pt x="287991" y="347480"/>
                    </a:cubicBezTo>
                    <a:lnTo>
                      <a:pt x="270641" y="388401"/>
                    </a:lnTo>
                    <a:cubicBezTo>
                      <a:pt x="270342" y="388371"/>
                      <a:pt x="270051" y="388313"/>
                      <a:pt x="269743" y="388313"/>
                    </a:cubicBezTo>
                    <a:cubicBezTo>
                      <a:pt x="267931" y="388313"/>
                      <a:pt x="266250" y="388850"/>
                      <a:pt x="264856" y="389768"/>
                    </a:cubicBezTo>
                    <a:lnTo>
                      <a:pt x="254309" y="367000"/>
                    </a:lnTo>
                    <a:cubicBezTo>
                      <a:pt x="257442" y="365182"/>
                      <a:pt x="259561" y="361889"/>
                      <a:pt x="259561" y="358086"/>
                    </a:cubicBezTo>
                    <a:close/>
                    <a:moveTo>
                      <a:pt x="277123" y="401240"/>
                    </a:moveTo>
                    <a:cubicBezTo>
                      <a:pt x="277957" y="399941"/>
                      <a:pt x="278460" y="398421"/>
                      <a:pt x="278460" y="396777"/>
                    </a:cubicBezTo>
                    <a:cubicBezTo>
                      <a:pt x="278460" y="396336"/>
                      <a:pt x="278393" y="395912"/>
                      <a:pt x="278326" y="395489"/>
                    </a:cubicBezTo>
                    <a:lnTo>
                      <a:pt x="318416" y="369376"/>
                    </a:lnTo>
                    <a:cubicBezTo>
                      <a:pt x="319273" y="370057"/>
                      <a:pt x="320267" y="370567"/>
                      <a:pt x="321364" y="370862"/>
                    </a:cubicBezTo>
                    <a:lnTo>
                      <a:pt x="331840" y="418380"/>
                    </a:lnTo>
                    <a:lnTo>
                      <a:pt x="277123" y="401240"/>
                    </a:lnTo>
                    <a:close/>
                    <a:moveTo>
                      <a:pt x="327995" y="356806"/>
                    </a:moveTo>
                    <a:cubicBezTo>
                      <a:pt x="326711" y="355973"/>
                      <a:pt x="325171" y="355484"/>
                      <a:pt x="323511" y="355484"/>
                    </a:cubicBezTo>
                    <a:cubicBezTo>
                      <a:pt x="322701" y="355484"/>
                      <a:pt x="321934" y="355635"/>
                      <a:pt x="321196" y="355850"/>
                    </a:cubicBezTo>
                    <a:lnTo>
                      <a:pt x="301124" y="343406"/>
                    </a:lnTo>
                    <a:cubicBezTo>
                      <a:pt x="301460" y="342505"/>
                      <a:pt x="301674" y="341546"/>
                      <a:pt x="301674" y="340533"/>
                    </a:cubicBezTo>
                    <a:cubicBezTo>
                      <a:pt x="301674" y="340130"/>
                      <a:pt x="301608" y="339745"/>
                      <a:pt x="301552" y="339357"/>
                    </a:cubicBezTo>
                    <a:lnTo>
                      <a:pt x="353257" y="320364"/>
                    </a:lnTo>
                    <a:lnTo>
                      <a:pt x="327995" y="356806"/>
                    </a:lnTo>
                    <a:close/>
                    <a:moveTo>
                      <a:pt x="445516" y="252741"/>
                    </a:moveTo>
                    <a:cubicBezTo>
                      <a:pt x="443568" y="250802"/>
                      <a:pt x="440856" y="249590"/>
                      <a:pt x="437846" y="249590"/>
                    </a:cubicBezTo>
                    <a:cubicBezTo>
                      <a:pt x="435282" y="249590"/>
                      <a:pt x="432960" y="250500"/>
                      <a:pt x="431115" y="251957"/>
                    </a:cubicBezTo>
                    <a:lnTo>
                      <a:pt x="409147" y="235325"/>
                    </a:lnTo>
                    <a:cubicBezTo>
                      <a:pt x="409934" y="233876"/>
                      <a:pt x="410421" y="232252"/>
                      <a:pt x="410421" y="230501"/>
                    </a:cubicBezTo>
                    <a:cubicBezTo>
                      <a:pt x="410421" y="230236"/>
                      <a:pt x="410360" y="229988"/>
                      <a:pt x="410340" y="229729"/>
                    </a:cubicBezTo>
                    <a:lnTo>
                      <a:pt x="438830" y="222526"/>
                    </a:lnTo>
                    <a:cubicBezTo>
                      <a:pt x="440521" y="226123"/>
                      <a:pt x="444235" y="228635"/>
                      <a:pt x="448572" y="228635"/>
                    </a:cubicBezTo>
                    <a:cubicBezTo>
                      <a:pt x="448706" y="228635"/>
                      <a:pt x="448830" y="228601"/>
                      <a:pt x="448963" y="228596"/>
                    </a:cubicBezTo>
                    <a:lnTo>
                      <a:pt x="445516" y="252741"/>
                    </a:lnTo>
                    <a:close/>
                  </a:path>
                </a:pathLst>
              </a:custGeom>
              <a:solidFill>
                <a:srgbClr val="FFFFFF"/>
              </a:solidFill>
              <a:ln w="3097"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D6A4D09D-C5B9-4288-BFE5-527BBB670593}"/>
                </a:ext>
              </a:extLst>
            </p:cNvPr>
            <p:cNvGrpSpPr/>
            <p:nvPr/>
          </p:nvGrpSpPr>
          <p:grpSpPr bwMode="ltGray">
            <a:xfrm>
              <a:off x="9952127" y="6440762"/>
              <a:ext cx="1066243" cy="150276"/>
              <a:chOff x="9952127" y="6440762"/>
              <a:chExt cx="1066243" cy="150276"/>
            </a:xfrm>
          </p:grpSpPr>
          <p:sp>
            <p:nvSpPr>
              <p:cNvPr id="9" name="Freeform: Shape 8">
                <a:extLst>
                  <a:ext uri="{FF2B5EF4-FFF2-40B4-BE49-F238E27FC236}">
                    <a16:creationId xmlns:a16="http://schemas.microsoft.com/office/drawing/2014/main" id="{21130F05-F560-2BA6-E932-AE2348BE4CA1}"/>
                  </a:ext>
                </a:extLst>
              </p:cNvPr>
              <p:cNvSpPr/>
              <p:nvPr/>
            </p:nvSpPr>
            <p:spPr bwMode="ltGray">
              <a:xfrm>
                <a:off x="9952127" y="644156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BBC35BB3-B4B9-4586-F3C9-CDB9A099228E}"/>
                  </a:ext>
                </a:extLst>
              </p:cNvPr>
              <p:cNvSpPr/>
              <p:nvPr/>
            </p:nvSpPr>
            <p:spPr bwMode="ltGray">
              <a:xfrm>
                <a:off x="10022887" y="644156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B501365-ACC8-5DF4-D1ED-C2AC1DE357D6}"/>
                  </a:ext>
                </a:extLst>
              </p:cNvPr>
              <p:cNvSpPr/>
              <p:nvPr/>
            </p:nvSpPr>
            <p:spPr bwMode="ltGray">
              <a:xfrm>
                <a:off x="10071766" y="6441567"/>
                <a:ext cx="73311" cy="58767"/>
              </a:xfrm>
              <a:custGeom>
                <a:avLst/>
                <a:gdLst>
                  <a:gd name="connsiteX0" fmla="*/ 73311 w 73311"/>
                  <a:gd name="connsiteY0" fmla="*/ 58768 h 58767"/>
                  <a:gd name="connsiteX1" fmla="*/ 50542 w 73311"/>
                  <a:gd name="connsiteY1" fmla="*/ 58768 h 58767"/>
                  <a:gd name="connsiteX2" fmla="*/ 44309 w 73311"/>
                  <a:gd name="connsiteY2" fmla="*/ 51390 h 58767"/>
                  <a:gd name="connsiteX3" fmla="*/ 40620 w 73311"/>
                  <a:gd name="connsiteY3" fmla="*/ 46874 h 58767"/>
                  <a:gd name="connsiteX4" fmla="*/ 36126 w 73311"/>
                  <a:gd name="connsiteY4" fmla="*/ 41299 h 58767"/>
                  <a:gd name="connsiteX5" fmla="*/ 27815 w 73311"/>
                  <a:gd name="connsiteY5" fmla="*/ 52153 h 58767"/>
                  <a:gd name="connsiteX6" fmla="*/ 22430 w 73311"/>
                  <a:gd name="connsiteY6" fmla="*/ 58768 h 58767"/>
                  <a:gd name="connsiteX7" fmla="*/ 0 w 73311"/>
                  <a:gd name="connsiteY7" fmla="*/ 58768 h 58767"/>
                  <a:gd name="connsiteX8" fmla="*/ 24932 w 73311"/>
                  <a:gd name="connsiteY8" fmla="*/ 28197 h 58767"/>
                  <a:gd name="connsiteX9" fmla="*/ 1145 w 73311"/>
                  <a:gd name="connsiteY9" fmla="*/ 0 h 58767"/>
                  <a:gd name="connsiteX10" fmla="*/ 23787 w 73311"/>
                  <a:gd name="connsiteY10" fmla="*/ 0 h 58767"/>
                  <a:gd name="connsiteX11" fmla="*/ 27815 w 73311"/>
                  <a:gd name="connsiteY11" fmla="*/ 4919 h 58767"/>
                  <a:gd name="connsiteX12" fmla="*/ 36126 w 73311"/>
                  <a:gd name="connsiteY12" fmla="*/ 15604 h 58767"/>
                  <a:gd name="connsiteX13" fmla="*/ 43503 w 73311"/>
                  <a:gd name="connsiteY13" fmla="*/ 5555 h 58767"/>
                  <a:gd name="connsiteX14" fmla="*/ 48125 w 73311"/>
                  <a:gd name="connsiteY14" fmla="*/ 0 h 58767"/>
                  <a:gd name="connsiteX15" fmla="*/ 70343 w 73311"/>
                  <a:gd name="connsiteY15" fmla="*/ 0 h 58767"/>
                  <a:gd name="connsiteX16" fmla="*/ 47489 w 73311"/>
                  <a:gd name="connsiteY16" fmla="*/ 28197 h 58767"/>
                  <a:gd name="connsiteX17" fmla="*/ 73311 w 73311"/>
                  <a:gd name="connsiteY17"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11" h="58767">
                    <a:moveTo>
                      <a:pt x="73311" y="58768"/>
                    </a:moveTo>
                    <a:lnTo>
                      <a:pt x="50542" y="58768"/>
                    </a:lnTo>
                    <a:lnTo>
                      <a:pt x="44309" y="51390"/>
                    </a:lnTo>
                    <a:cubicBezTo>
                      <a:pt x="44111" y="51108"/>
                      <a:pt x="42881" y="49603"/>
                      <a:pt x="40620" y="46874"/>
                    </a:cubicBezTo>
                    <a:cubicBezTo>
                      <a:pt x="38358" y="44147"/>
                      <a:pt x="36860" y="42289"/>
                      <a:pt x="36126" y="41299"/>
                    </a:cubicBezTo>
                    <a:cubicBezTo>
                      <a:pt x="32734" y="45878"/>
                      <a:pt x="29962" y="49497"/>
                      <a:pt x="27815" y="52153"/>
                    </a:cubicBezTo>
                    <a:lnTo>
                      <a:pt x="22430" y="58768"/>
                    </a:lnTo>
                    <a:lnTo>
                      <a:pt x="0" y="58768"/>
                    </a:lnTo>
                    <a:lnTo>
                      <a:pt x="24932" y="28197"/>
                    </a:lnTo>
                    <a:lnTo>
                      <a:pt x="1145" y="0"/>
                    </a:lnTo>
                    <a:lnTo>
                      <a:pt x="23787" y="0"/>
                    </a:lnTo>
                    <a:lnTo>
                      <a:pt x="27815" y="4919"/>
                    </a:lnTo>
                    <a:cubicBezTo>
                      <a:pt x="30132" y="7775"/>
                      <a:pt x="32903" y="11336"/>
                      <a:pt x="36126" y="15604"/>
                    </a:cubicBezTo>
                    <a:cubicBezTo>
                      <a:pt x="39206" y="11082"/>
                      <a:pt x="41665" y="7732"/>
                      <a:pt x="43503" y="5555"/>
                    </a:cubicBezTo>
                    <a:lnTo>
                      <a:pt x="48125" y="0"/>
                    </a:lnTo>
                    <a:lnTo>
                      <a:pt x="70343" y="0"/>
                    </a:lnTo>
                    <a:lnTo>
                      <a:pt x="47489" y="28197"/>
                    </a:lnTo>
                    <a:lnTo>
                      <a:pt x="73311" y="58768"/>
                    </a:lnTo>
                    <a:close/>
                  </a:path>
                </a:pathLst>
              </a:custGeom>
              <a:solidFill>
                <a:srgbClr val="717171"/>
              </a:solidFill>
              <a:ln w="3097"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8D5032F2-DE19-9BF1-D87E-4851816807F6}"/>
                  </a:ext>
                </a:extLst>
              </p:cNvPr>
              <p:cNvSpPr/>
              <p:nvPr/>
            </p:nvSpPr>
            <p:spPr bwMode="ltGray">
              <a:xfrm>
                <a:off x="1013802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7B0DAE50-D8C1-36DA-9CF7-F0BBF57245BC}"/>
                  </a:ext>
                </a:extLst>
              </p:cNvPr>
              <p:cNvSpPr/>
              <p:nvPr/>
            </p:nvSpPr>
            <p:spPr bwMode="ltGray">
              <a:xfrm>
                <a:off x="10214634" y="6440762"/>
                <a:ext cx="43418" cy="60336"/>
              </a:xfrm>
              <a:custGeom>
                <a:avLst/>
                <a:gdLst>
                  <a:gd name="connsiteX0" fmla="*/ 43419 w 43418"/>
                  <a:gd name="connsiteY0" fmla="*/ 42486 h 60336"/>
                  <a:gd name="connsiteX1" fmla="*/ 40599 w 43418"/>
                  <a:gd name="connsiteY1" fmla="*/ 52026 h 60336"/>
                  <a:gd name="connsiteX2" fmla="*/ 32734 w 43418"/>
                  <a:gd name="connsiteY2" fmla="*/ 58195 h 60336"/>
                  <a:gd name="connsiteX3" fmla="*/ 21158 w 43418"/>
                  <a:gd name="connsiteY3" fmla="*/ 60337 h 60336"/>
                  <a:gd name="connsiteX4" fmla="*/ 16685 w 43418"/>
                  <a:gd name="connsiteY4" fmla="*/ 60103 h 60336"/>
                  <a:gd name="connsiteX5" fmla="*/ 9646 w 43418"/>
                  <a:gd name="connsiteY5" fmla="*/ 58810 h 60336"/>
                  <a:gd name="connsiteX6" fmla="*/ 509 w 43418"/>
                  <a:gd name="connsiteY6" fmla="*/ 55672 h 60336"/>
                  <a:gd name="connsiteX7" fmla="*/ 509 w 43418"/>
                  <a:gd name="connsiteY7" fmla="*/ 41256 h 60336"/>
                  <a:gd name="connsiteX8" fmla="*/ 9265 w 43418"/>
                  <a:gd name="connsiteY8" fmla="*/ 45835 h 60336"/>
                  <a:gd name="connsiteX9" fmla="*/ 18487 w 43418"/>
                  <a:gd name="connsiteY9" fmla="*/ 47659 h 60336"/>
                  <a:gd name="connsiteX10" fmla="*/ 24359 w 43418"/>
                  <a:gd name="connsiteY10" fmla="*/ 46153 h 60336"/>
                  <a:gd name="connsiteX11" fmla="*/ 25695 w 43418"/>
                  <a:gd name="connsiteY11" fmla="*/ 43334 h 60336"/>
                  <a:gd name="connsiteX12" fmla="*/ 23405 w 43418"/>
                  <a:gd name="connsiteY12" fmla="*/ 39327 h 60336"/>
                  <a:gd name="connsiteX13" fmla="*/ 16748 w 43418"/>
                  <a:gd name="connsiteY13" fmla="*/ 35956 h 60336"/>
                  <a:gd name="connsiteX14" fmla="*/ 8268 w 43418"/>
                  <a:gd name="connsiteY14" fmla="*/ 31525 h 60336"/>
                  <a:gd name="connsiteX15" fmla="*/ 2311 w 43418"/>
                  <a:gd name="connsiteY15" fmla="*/ 25525 h 60336"/>
                  <a:gd name="connsiteX16" fmla="*/ 0 w 43418"/>
                  <a:gd name="connsiteY16" fmla="*/ 17003 h 60336"/>
                  <a:gd name="connsiteX17" fmla="*/ 2332 w 43418"/>
                  <a:gd name="connsiteY17" fmla="*/ 8417 h 60336"/>
                  <a:gd name="connsiteX18" fmla="*/ 9455 w 43418"/>
                  <a:gd name="connsiteY18" fmla="*/ 2290 h 60336"/>
                  <a:gd name="connsiteX19" fmla="*/ 21158 w 43418"/>
                  <a:gd name="connsiteY19" fmla="*/ 0 h 60336"/>
                  <a:gd name="connsiteX20" fmla="*/ 30253 w 43418"/>
                  <a:gd name="connsiteY20" fmla="*/ 954 h 60336"/>
                  <a:gd name="connsiteX21" fmla="*/ 37143 w 43418"/>
                  <a:gd name="connsiteY21" fmla="*/ 3095 h 60336"/>
                  <a:gd name="connsiteX22" fmla="*/ 40874 w 43418"/>
                  <a:gd name="connsiteY22" fmla="*/ 4961 h 60336"/>
                  <a:gd name="connsiteX23" fmla="*/ 40874 w 43418"/>
                  <a:gd name="connsiteY23" fmla="*/ 18741 h 60336"/>
                  <a:gd name="connsiteX24" fmla="*/ 32840 w 43418"/>
                  <a:gd name="connsiteY24" fmla="*/ 14120 h 60336"/>
                  <a:gd name="connsiteX25" fmla="*/ 23363 w 43418"/>
                  <a:gd name="connsiteY25" fmla="*/ 12084 h 60336"/>
                  <a:gd name="connsiteX26" fmla="*/ 18572 w 43418"/>
                  <a:gd name="connsiteY26" fmla="*/ 13356 h 60336"/>
                  <a:gd name="connsiteX27" fmla="*/ 17088 w 43418"/>
                  <a:gd name="connsiteY27" fmla="*/ 16494 h 60336"/>
                  <a:gd name="connsiteX28" fmla="*/ 18572 w 43418"/>
                  <a:gd name="connsiteY28" fmla="*/ 19504 h 60336"/>
                  <a:gd name="connsiteX29" fmla="*/ 23872 w 43418"/>
                  <a:gd name="connsiteY29" fmla="*/ 22600 h 60336"/>
                  <a:gd name="connsiteX30" fmla="*/ 34726 w 43418"/>
                  <a:gd name="connsiteY30" fmla="*/ 28324 h 60336"/>
                  <a:gd name="connsiteX31" fmla="*/ 41108 w 43418"/>
                  <a:gd name="connsiteY31" fmla="*/ 34196 h 60336"/>
                  <a:gd name="connsiteX32" fmla="*/ 43419 w 43418"/>
                  <a:gd name="connsiteY32" fmla="*/ 42486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3418" h="60336">
                    <a:moveTo>
                      <a:pt x="43419" y="42486"/>
                    </a:moveTo>
                    <a:cubicBezTo>
                      <a:pt x="43419" y="46161"/>
                      <a:pt x="42478" y="49341"/>
                      <a:pt x="40599" y="52026"/>
                    </a:cubicBezTo>
                    <a:cubicBezTo>
                      <a:pt x="38718" y="54712"/>
                      <a:pt x="36097" y="56769"/>
                      <a:pt x="32734" y="58195"/>
                    </a:cubicBezTo>
                    <a:cubicBezTo>
                      <a:pt x="29369" y="59622"/>
                      <a:pt x="25510" y="60337"/>
                      <a:pt x="21158" y="60337"/>
                    </a:cubicBezTo>
                    <a:cubicBezTo>
                      <a:pt x="19942" y="60337"/>
                      <a:pt x="18450" y="60258"/>
                      <a:pt x="16685" y="60103"/>
                    </a:cubicBezTo>
                    <a:cubicBezTo>
                      <a:pt x="14918" y="59947"/>
                      <a:pt x="12572" y="59517"/>
                      <a:pt x="9646" y="58810"/>
                    </a:cubicBezTo>
                    <a:cubicBezTo>
                      <a:pt x="6721" y="58104"/>
                      <a:pt x="3674" y="57058"/>
                      <a:pt x="509" y="55672"/>
                    </a:cubicBezTo>
                    <a:lnTo>
                      <a:pt x="509" y="41256"/>
                    </a:lnTo>
                    <a:cubicBezTo>
                      <a:pt x="3477" y="43094"/>
                      <a:pt x="6395" y="44621"/>
                      <a:pt x="9265" y="45835"/>
                    </a:cubicBezTo>
                    <a:cubicBezTo>
                      <a:pt x="12133" y="47051"/>
                      <a:pt x="15207" y="47659"/>
                      <a:pt x="18487" y="47659"/>
                    </a:cubicBezTo>
                    <a:cubicBezTo>
                      <a:pt x="21511" y="47659"/>
                      <a:pt x="23469" y="47157"/>
                      <a:pt x="24359" y="46153"/>
                    </a:cubicBezTo>
                    <a:cubicBezTo>
                      <a:pt x="25250" y="45151"/>
                      <a:pt x="25695" y="44211"/>
                      <a:pt x="25695" y="43334"/>
                    </a:cubicBezTo>
                    <a:cubicBezTo>
                      <a:pt x="25695" y="41751"/>
                      <a:pt x="24932" y="40416"/>
                      <a:pt x="23405" y="39327"/>
                    </a:cubicBezTo>
                    <a:cubicBezTo>
                      <a:pt x="21879" y="38240"/>
                      <a:pt x="19659" y="37116"/>
                      <a:pt x="16748" y="35956"/>
                    </a:cubicBezTo>
                    <a:cubicBezTo>
                      <a:pt x="13526" y="34599"/>
                      <a:pt x="10699" y="33123"/>
                      <a:pt x="8268" y="31525"/>
                    </a:cubicBezTo>
                    <a:cubicBezTo>
                      <a:pt x="5836" y="29929"/>
                      <a:pt x="3851" y="27929"/>
                      <a:pt x="2311" y="25525"/>
                    </a:cubicBezTo>
                    <a:cubicBezTo>
                      <a:pt x="769" y="23124"/>
                      <a:pt x="0" y="20283"/>
                      <a:pt x="0" y="17003"/>
                    </a:cubicBezTo>
                    <a:cubicBezTo>
                      <a:pt x="0" y="13838"/>
                      <a:pt x="777" y="10976"/>
                      <a:pt x="2332" y="8417"/>
                    </a:cubicBezTo>
                    <a:cubicBezTo>
                      <a:pt x="3886" y="5859"/>
                      <a:pt x="6260" y="3816"/>
                      <a:pt x="9455" y="2290"/>
                    </a:cubicBezTo>
                    <a:cubicBezTo>
                      <a:pt x="12649" y="763"/>
                      <a:pt x="16550" y="0"/>
                      <a:pt x="21158" y="0"/>
                    </a:cubicBezTo>
                    <a:cubicBezTo>
                      <a:pt x="24437" y="0"/>
                      <a:pt x="27468" y="318"/>
                      <a:pt x="30253" y="954"/>
                    </a:cubicBezTo>
                    <a:cubicBezTo>
                      <a:pt x="33036" y="1590"/>
                      <a:pt x="35334" y="2305"/>
                      <a:pt x="37143" y="3095"/>
                    </a:cubicBezTo>
                    <a:cubicBezTo>
                      <a:pt x="38951" y="3887"/>
                      <a:pt x="40196" y="4510"/>
                      <a:pt x="40874" y="4961"/>
                    </a:cubicBezTo>
                    <a:lnTo>
                      <a:pt x="40874" y="18741"/>
                    </a:lnTo>
                    <a:cubicBezTo>
                      <a:pt x="38471" y="17018"/>
                      <a:pt x="35792" y="15476"/>
                      <a:pt x="32840" y="14120"/>
                    </a:cubicBezTo>
                    <a:cubicBezTo>
                      <a:pt x="29885" y="12763"/>
                      <a:pt x="26726" y="12084"/>
                      <a:pt x="23363" y="12084"/>
                    </a:cubicBezTo>
                    <a:cubicBezTo>
                      <a:pt x="21158" y="12084"/>
                      <a:pt x="19560" y="12508"/>
                      <a:pt x="18572" y="13356"/>
                    </a:cubicBezTo>
                    <a:cubicBezTo>
                      <a:pt x="17581" y="14204"/>
                      <a:pt x="17088" y="15251"/>
                      <a:pt x="17088" y="16494"/>
                    </a:cubicBezTo>
                    <a:cubicBezTo>
                      <a:pt x="17088" y="17654"/>
                      <a:pt x="17581" y="18656"/>
                      <a:pt x="18572" y="19504"/>
                    </a:cubicBezTo>
                    <a:cubicBezTo>
                      <a:pt x="19560" y="20352"/>
                      <a:pt x="21328" y="21385"/>
                      <a:pt x="23872" y="22600"/>
                    </a:cubicBezTo>
                    <a:cubicBezTo>
                      <a:pt x="28393" y="24720"/>
                      <a:pt x="32013" y="26628"/>
                      <a:pt x="34726" y="28324"/>
                    </a:cubicBezTo>
                    <a:cubicBezTo>
                      <a:pt x="37440" y="30020"/>
                      <a:pt x="39566" y="31978"/>
                      <a:pt x="41108" y="34196"/>
                    </a:cubicBezTo>
                    <a:cubicBezTo>
                      <a:pt x="42648" y="36416"/>
                      <a:pt x="43419" y="39178"/>
                      <a:pt x="43419" y="42486"/>
                    </a:cubicBezTo>
                    <a:close/>
                  </a:path>
                </a:pathLst>
              </a:custGeom>
              <a:solidFill>
                <a:srgbClr val="717171"/>
              </a:solidFill>
              <a:ln w="309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88906FA7-E532-236D-5AC2-A7CC172A4099}"/>
                  </a:ext>
                </a:extLst>
              </p:cNvPr>
              <p:cNvSpPr/>
              <p:nvPr/>
            </p:nvSpPr>
            <p:spPr bwMode="ltGray">
              <a:xfrm>
                <a:off x="10295178"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18A6043-7557-E5B5-FF5C-F7A3C2F1A3AA}"/>
                  </a:ext>
                </a:extLst>
              </p:cNvPr>
              <p:cNvSpPr/>
              <p:nvPr/>
            </p:nvSpPr>
            <p:spPr bwMode="ltGray">
              <a:xfrm>
                <a:off x="10359876" y="6441567"/>
                <a:ext cx="56902" cy="58767"/>
              </a:xfrm>
              <a:custGeom>
                <a:avLst/>
                <a:gdLst>
                  <a:gd name="connsiteX0" fmla="*/ 56902 w 56902"/>
                  <a:gd name="connsiteY0" fmla="*/ 58768 h 58767"/>
                  <a:gd name="connsiteX1" fmla="*/ 37864 w 56902"/>
                  <a:gd name="connsiteY1" fmla="*/ 58768 h 58767"/>
                  <a:gd name="connsiteX2" fmla="*/ 33242 w 56902"/>
                  <a:gd name="connsiteY2" fmla="*/ 48337 h 58767"/>
                  <a:gd name="connsiteX3" fmla="*/ 28663 w 56902"/>
                  <a:gd name="connsiteY3" fmla="*/ 39963 h 58767"/>
                  <a:gd name="connsiteX4" fmla="*/ 24699 w 56902"/>
                  <a:gd name="connsiteY4" fmla="*/ 36571 h 58767"/>
                  <a:gd name="connsiteX5" fmla="*/ 19716 w 56902"/>
                  <a:gd name="connsiteY5" fmla="*/ 35829 h 58767"/>
                  <a:gd name="connsiteX6" fmla="*/ 17724 w 56902"/>
                  <a:gd name="connsiteY6" fmla="*/ 35829 h 58767"/>
                  <a:gd name="connsiteX7" fmla="*/ 17724 w 56902"/>
                  <a:gd name="connsiteY7" fmla="*/ 58768 h 58767"/>
                  <a:gd name="connsiteX8" fmla="*/ 0 w 56902"/>
                  <a:gd name="connsiteY8" fmla="*/ 58768 h 58767"/>
                  <a:gd name="connsiteX9" fmla="*/ 0 w 56902"/>
                  <a:gd name="connsiteY9" fmla="*/ 0 h 58767"/>
                  <a:gd name="connsiteX10" fmla="*/ 30147 w 56902"/>
                  <a:gd name="connsiteY10" fmla="*/ 0 h 58767"/>
                  <a:gd name="connsiteX11" fmla="*/ 42104 w 56902"/>
                  <a:gd name="connsiteY11" fmla="*/ 2968 h 58767"/>
                  <a:gd name="connsiteX12" fmla="*/ 48825 w 56902"/>
                  <a:gd name="connsiteY12" fmla="*/ 10176 h 58767"/>
                  <a:gd name="connsiteX13" fmla="*/ 50881 w 56902"/>
                  <a:gd name="connsiteY13" fmla="*/ 18232 h 58767"/>
                  <a:gd name="connsiteX14" fmla="*/ 49164 w 56902"/>
                  <a:gd name="connsiteY14" fmla="*/ 25759 h 58767"/>
                  <a:gd name="connsiteX15" fmla="*/ 45539 w 56902"/>
                  <a:gd name="connsiteY15" fmla="*/ 30232 h 58767"/>
                  <a:gd name="connsiteX16" fmla="*/ 41256 w 56902"/>
                  <a:gd name="connsiteY16" fmla="*/ 32903 h 58767"/>
                  <a:gd name="connsiteX17" fmla="*/ 45941 w 56902"/>
                  <a:gd name="connsiteY17" fmla="*/ 36825 h 58767"/>
                  <a:gd name="connsiteX18" fmla="*/ 50966 w 56902"/>
                  <a:gd name="connsiteY18" fmla="*/ 46005 h 58767"/>
                  <a:gd name="connsiteX19" fmla="*/ 56902 w 56902"/>
                  <a:gd name="connsiteY19" fmla="*/ 58768 h 58767"/>
                  <a:gd name="connsiteX20" fmla="*/ 32818 w 56902"/>
                  <a:gd name="connsiteY20" fmla="*/ 18572 h 58767"/>
                  <a:gd name="connsiteX21" fmla="*/ 30147 w 56902"/>
                  <a:gd name="connsiteY21" fmla="*/ 12890 h 58767"/>
                  <a:gd name="connsiteX22" fmla="*/ 21455 w 56902"/>
                  <a:gd name="connsiteY22" fmla="*/ 11279 h 58767"/>
                  <a:gd name="connsiteX23" fmla="*/ 17724 w 56902"/>
                  <a:gd name="connsiteY23" fmla="*/ 11279 h 58767"/>
                  <a:gd name="connsiteX24" fmla="*/ 17724 w 56902"/>
                  <a:gd name="connsiteY24" fmla="*/ 25441 h 58767"/>
                  <a:gd name="connsiteX25" fmla="*/ 21540 w 56902"/>
                  <a:gd name="connsiteY25" fmla="*/ 25441 h 58767"/>
                  <a:gd name="connsiteX26" fmla="*/ 30423 w 56902"/>
                  <a:gd name="connsiteY26" fmla="*/ 24020 h 58767"/>
                  <a:gd name="connsiteX27" fmla="*/ 32818 w 56902"/>
                  <a:gd name="connsiteY27"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902" h="58767">
                    <a:moveTo>
                      <a:pt x="56902" y="58768"/>
                    </a:moveTo>
                    <a:lnTo>
                      <a:pt x="37864" y="58768"/>
                    </a:lnTo>
                    <a:lnTo>
                      <a:pt x="33242" y="48337"/>
                    </a:lnTo>
                    <a:cubicBezTo>
                      <a:pt x="31546" y="44521"/>
                      <a:pt x="30020" y="41730"/>
                      <a:pt x="28663" y="39963"/>
                    </a:cubicBezTo>
                    <a:cubicBezTo>
                      <a:pt x="27306" y="38197"/>
                      <a:pt x="25986" y="37066"/>
                      <a:pt x="24699" y="36571"/>
                    </a:cubicBezTo>
                    <a:cubicBezTo>
                      <a:pt x="23411" y="36077"/>
                      <a:pt x="21752" y="35829"/>
                      <a:pt x="19716" y="35829"/>
                    </a:cubicBezTo>
                    <a:lnTo>
                      <a:pt x="17724" y="35829"/>
                    </a:lnTo>
                    <a:lnTo>
                      <a:pt x="17724" y="58768"/>
                    </a:lnTo>
                    <a:lnTo>
                      <a:pt x="0" y="58768"/>
                    </a:lnTo>
                    <a:lnTo>
                      <a:pt x="0" y="0"/>
                    </a:lnTo>
                    <a:lnTo>
                      <a:pt x="30147" y="0"/>
                    </a:lnTo>
                    <a:cubicBezTo>
                      <a:pt x="35008" y="0"/>
                      <a:pt x="38994" y="990"/>
                      <a:pt x="42104" y="2968"/>
                    </a:cubicBezTo>
                    <a:cubicBezTo>
                      <a:pt x="45215" y="4947"/>
                      <a:pt x="47453" y="7351"/>
                      <a:pt x="48825" y="10176"/>
                    </a:cubicBezTo>
                    <a:cubicBezTo>
                      <a:pt x="50197" y="13003"/>
                      <a:pt x="50881" y="15688"/>
                      <a:pt x="50881" y="18232"/>
                    </a:cubicBezTo>
                    <a:cubicBezTo>
                      <a:pt x="50881" y="21200"/>
                      <a:pt x="50309" y="23710"/>
                      <a:pt x="49164" y="25759"/>
                    </a:cubicBezTo>
                    <a:cubicBezTo>
                      <a:pt x="48019" y="27809"/>
                      <a:pt x="46811" y="29299"/>
                      <a:pt x="45539" y="30232"/>
                    </a:cubicBezTo>
                    <a:cubicBezTo>
                      <a:pt x="44267" y="31165"/>
                      <a:pt x="42840" y="32055"/>
                      <a:pt x="41256" y="32903"/>
                    </a:cubicBezTo>
                    <a:cubicBezTo>
                      <a:pt x="43149" y="34006"/>
                      <a:pt x="44712" y="35314"/>
                      <a:pt x="45941" y="36825"/>
                    </a:cubicBezTo>
                    <a:cubicBezTo>
                      <a:pt x="47171" y="38338"/>
                      <a:pt x="48846" y="41398"/>
                      <a:pt x="50966" y="46005"/>
                    </a:cubicBezTo>
                    <a:lnTo>
                      <a:pt x="56902" y="58768"/>
                    </a:lnTo>
                    <a:close/>
                    <a:moveTo>
                      <a:pt x="32818" y="18572"/>
                    </a:moveTo>
                    <a:cubicBezTo>
                      <a:pt x="32818" y="15858"/>
                      <a:pt x="31928" y="13965"/>
                      <a:pt x="30147" y="12890"/>
                    </a:cubicBezTo>
                    <a:cubicBezTo>
                      <a:pt x="28366" y="11816"/>
                      <a:pt x="25468" y="11279"/>
                      <a:pt x="21455" y="11279"/>
                    </a:cubicBezTo>
                    <a:lnTo>
                      <a:pt x="17724" y="11279"/>
                    </a:lnTo>
                    <a:lnTo>
                      <a:pt x="17724" y="25441"/>
                    </a:lnTo>
                    <a:lnTo>
                      <a:pt x="21540" y="25441"/>
                    </a:lnTo>
                    <a:cubicBezTo>
                      <a:pt x="25865" y="25441"/>
                      <a:pt x="28827" y="24968"/>
                      <a:pt x="30423" y="24020"/>
                    </a:cubicBezTo>
                    <a:cubicBezTo>
                      <a:pt x="32019" y="23074"/>
                      <a:pt x="32818" y="21258"/>
                      <a:pt x="32818" y="18572"/>
                    </a:cubicBezTo>
                    <a:close/>
                  </a:path>
                </a:pathLst>
              </a:custGeom>
              <a:solidFill>
                <a:srgbClr val="717171"/>
              </a:solidFill>
              <a:ln w="309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78BE4FA-A06F-DF3A-0FAA-233DF02BF992}"/>
                  </a:ext>
                </a:extLst>
              </p:cNvPr>
              <p:cNvSpPr/>
              <p:nvPr/>
            </p:nvSpPr>
            <p:spPr bwMode="ltGray">
              <a:xfrm>
                <a:off x="10420669" y="644076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2"/>
                      <a:pt x="56605" y="53552"/>
                      <a:pt x="51602" y="56266"/>
                    </a:cubicBezTo>
                    <a:cubicBezTo>
                      <a:pt x="46599" y="58980"/>
                      <a:pt x="40508" y="60337"/>
                      <a:pt x="33327" y="60337"/>
                    </a:cubicBezTo>
                    <a:cubicBezTo>
                      <a:pt x="26061" y="60337"/>
                      <a:pt x="19913" y="58924"/>
                      <a:pt x="14883" y="56096"/>
                    </a:cubicBezTo>
                    <a:cubicBezTo>
                      <a:pt x="9852" y="53271"/>
                      <a:pt x="6112" y="49553"/>
                      <a:pt x="3668" y="44945"/>
                    </a:cubicBezTo>
                    <a:cubicBezTo>
                      <a:pt x="1224" y="40338"/>
                      <a:pt x="0" y="35405"/>
                      <a:pt x="0" y="30147"/>
                    </a:cubicBezTo>
                    <a:cubicBezTo>
                      <a:pt x="0" y="24862"/>
                      <a:pt x="1214" y="19922"/>
                      <a:pt x="3646" y="15328"/>
                    </a:cubicBezTo>
                    <a:cubicBezTo>
                      <a:pt x="6078" y="10735"/>
                      <a:pt x="9816" y="7032"/>
                      <a:pt x="14862" y="4219"/>
                    </a:cubicBezTo>
                    <a:cubicBezTo>
                      <a:pt x="19907" y="1407"/>
                      <a:pt x="26061" y="0"/>
                      <a:pt x="33327" y="0"/>
                    </a:cubicBezTo>
                    <a:cubicBezTo>
                      <a:pt x="38754" y="0"/>
                      <a:pt x="43594" y="806"/>
                      <a:pt x="47849" y="2417"/>
                    </a:cubicBezTo>
                    <a:cubicBezTo>
                      <a:pt x="52105" y="4028"/>
                      <a:pt x="55603" y="6212"/>
                      <a:pt x="58344" y="8968"/>
                    </a:cubicBezTo>
                    <a:cubicBezTo>
                      <a:pt x="61085" y="11724"/>
                      <a:pt x="63162" y="14933"/>
                      <a:pt x="64577" y="18593"/>
                    </a:cubicBezTo>
                    <a:cubicBezTo>
                      <a:pt x="65991" y="22254"/>
                      <a:pt x="66697" y="26105"/>
                      <a:pt x="66697" y="30147"/>
                    </a:cubicBezTo>
                    <a:close/>
                    <a:moveTo>
                      <a:pt x="48634" y="30147"/>
                    </a:moveTo>
                    <a:cubicBezTo>
                      <a:pt x="48634" y="27942"/>
                      <a:pt x="48310" y="25928"/>
                      <a:pt x="47659" y="24105"/>
                    </a:cubicBezTo>
                    <a:cubicBezTo>
                      <a:pt x="47007" y="22282"/>
                      <a:pt x="46026" y="20699"/>
                      <a:pt x="44712" y="19356"/>
                    </a:cubicBezTo>
                    <a:cubicBezTo>
                      <a:pt x="43397" y="18014"/>
                      <a:pt x="41792" y="16968"/>
                      <a:pt x="39899" y="16218"/>
                    </a:cubicBezTo>
                    <a:cubicBezTo>
                      <a:pt x="38006" y="15470"/>
                      <a:pt x="35814" y="15095"/>
                      <a:pt x="33327" y="15095"/>
                    </a:cubicBezTo>
                    <a:cubicBezTo>
                      <a:pt x="28578" y="15095"/>
                      <a:pt x="24847" y="16480"/>
                      <a:pt x="22133" y="19250"/>
                    </a:cubicBezTo>
                    <a:cubicBezTo>
                      <a:pt x="19420" y="22021"/>
                      <a:pt x="18063" y="25653"/>
                      <a:pt x="18063" y="30147"/>
                    </a:cubicBezTo>
                    <a:cubicBezTo>
                      <a:pt x="18063" y="34642"/>
                      <a:pt x="19426" y="38282"/>
                      <a:pt x="22154" y="41065"/>
                    </a:cubicBezTo>
                    <a:cubicBezTo>
                      <a:pt x="24883" y="43850"/>
                      <a:pt x="28605" y="45242"/>
                      <a:pt x="33327" y="45242"/>
                    </a:cubicBezTo>
                    <a:cubicBezTo>
                      <a:pt x="36577" y="45242"/>
                      <a:pt x="39348" y="44600"/>
                      <a:pt x="41638" y="43313"/>
                    </a:cubicBezTo>
                    <a:cubicBezTo>
                      <a:pt x="43927" y="42027"/>
                      <a:pt x="45666" y="40246"/>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A63B2BE-2192-B82D-A31A-B4344F500A92}"/>
                  </a:ext>
                </a:extLst>
              </p:cNvPr>
              <p:cNvSpPr/>
              <p:nvPr/>
            </p:nvSpPr>
            <p:spPr bwMode="ltGray">
              <a:xfrm>
                <a:off x="10487357"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05213F7-CAEA-020C-1F32-0DAD479CCC34}"/>
                  </a:ext>
                </a:extLst>
              </p:cNvPr>
              <p:cNvSpPr/>
              <p:nvPr/>
            </p:nvSpPr>
            <p:spPr bwMode="ltGray">
              <a:xfrm>
                <a:off x="10566301"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D91582DD-9703-8D84-AAA3-62BD42FEEF14}"/>
                  </a:ext>
                </a:extLst>
              </p:cNvPr>
              <p:cNvSpPr/>
              <p:nvPr/>
            </p:nvSpPr>
            <p:spPr bwMode="ltGray">
              <a:xfrm>
                <a:off x="10637314"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E9D62D9-735A-1F7B-38DC-060DE6BFEDF3}"/>
                  </a:ext>
                </a:extLst>
              </p:cNvPr>
              <p:cNvSpPr/>
              <p:nvPr/>
            </p:nvSpPr>
            <p:spPr bwMode="ltGray">
              <a:xfrm>
                <a:off x="1069255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C9C38C54-CCB7-537A-DABA-312CE8FCBD58}"/>
                  </a:ext>
                </a:extLst>
              </p:cNvPr>
              <p:cNvSpPr/>
              <p:nvPr/>
            </p:nvSpPr>
            <p:spPr bwMode="ltGray">
              <a:xfrm>
                <a:off x="10771498" y="644156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3BF75BE-DE44-6F6C-5820-52C3CAE87EF6}"/>
                  </a:ext>
                </a:extLst>
              </p:cNvPr>
              <p:cNvSpPr/>
              <p:nvPr/>
            </p:nvSpPr>
            <p:spPr bwMode="ltGray">
              <a:xfrm>
                <a:off x="10849718"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45A2F4F-55D8-FA77-B5DE-7390662F4F8C}"/>
                  </a:ext>
                </a:extLst>
              </p:cNvPr>
              <p:cNvSpPr/>
              <p:nvPr/>
            </p:nvSpPr>
            <p:spPr bwMode="ltGray">
              <a:xfrm>
                <a:off x="9956537" y="653150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9"/>
                      <a:pt x="57135" y="44945"/>
                    </a:cubicBezTo>
                    <a:cubicBezTo>
                      <a:pt x="54944" y="48591"/>
                      <a:pt x="52365" y="51544"/>
                      <a:pt x="49397" y="53807"/>
                    </a:cubicBezTo>
                    <a:cubicBezTo>
                      <a:pt x="45184" y="57114"/>
                      <a:pt x="39291" y="58768"/>
                      <a:pt x="31716" y="58768"/>
                    </a:cubicBezTo>
                    <a:lnTo>
                      <a:pt x="0" y="58768"/>
                    </a:lnTo>
                    <a:lnTo>
                      <a:pt x="0" y="0"/>
                    </a:lnTo>
                    <a:lnTo>
                      <a:pt x="24423" y="0"/>
                    </a:lnTo>
                    <a:cubicBezTo>
                      <a:pt x="28097" y="0"/>
                      <a:pt x="31242" y="191"/>
                      <a:pt x="33857" y="572"/>
                    </a:cubicBezTo>
                    <a:cubicBezTo>
                      <a:pt x="36471" y="954"/>
                      <a:pt x="38824" y="1490"/>
                      <a:pt x="40917" y="2184"/>
                    </a:cubicBezTo>
                    <a:cubicBezTo>
                      <a:pt x="43008" y="2877"/>
                      <a:pt x="44789" y="3653"/>
                      <a:pt x="46259" y="4516"/>
                    </a:cubicBezTo>
                    <a:cubicBezTo>
                      <a:pt x="47728" y="5379"/>
                      <a:pt x="49043" y="6303"/>
                      <a:pt x="50203" y="7293"/>
                    </a:cubicBezTo>
                    <a:cubicBezTo>
                      <a:pt x="52209" y="8931"/>
                      <a:pt x="53969" y="10870"/>
                      <a:pt x="55482" y="13102"/>
                    </a:cubicBezTo>
                    <a:cubicBezTo>
                      <a:pt x="56993" y="15334"/>
                      <a:pt x="58195" y="17920"/>
                      <a:pt x="59086" y="20861"/>
                    </a:cubicBezTo>
                    <a:cubicBezTo>
                      <a:pt x="59976" y="23802"/>
                      <a:pt x="60421" y="26994"/>
                      <a:pt x="60421" y="30444"/>
                    </a:cubicBezTo>
                    <a:close/>
                    <a:moveTo>
                      <a:pt x="42401" y="29681"/>
                    </a:moveTo>
                    <a:cubicBezTo>
                      <a:pt x="42401" y="24904"/>
                      <a:pt x="41489" y="21179"/>
                      <a:pt x="39666" y="18508"/>
                    </a:cubicBezTo>
                    <a:cubicBezTo>
                      <a:pt x="37843" y="15837"/>
                      <a:pt x="35652" y="14050"/>
                      <a:pt x="33094" y="13144"/>
                    </a:cubicBezTo>
                    <a:cubicBezTo>
                      <a:pt x="30535" y="12239"/>
                      <a:pt x="27927" y="11787"/>
                      <a:pt x="25271" y="11787"/>
                    </a:cubicBezTo>
                    <a:lnTo>
                      <a:pt x="17724" y="11787"/>
                    </a:lnTo>
                    <a:lnTo>
                      <a:pt x="17724" y="46599"/>
                    </a:lnTo>
                    <a:lnTo>
                      <a:pt x="25271" y="46599"/>
                    </a:lnTo>
                    <a:cubicBezTo>
                      <a:pt x="29906" y="46599"/>
                      <a:pt x="33921" y="45496"/>
                      <a:pt x="37313" y="43291"/>
                    </a:cubicBezTo>
                    <a:cubicBezTo>
                      <a:pt x="40705" y="41087"/>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1F9A494-8FDE-3B20-87C7-DE979ACB4725}"/>
                  </a:ext>
                </a:extLst>
              </p:cNvPr>
              <p:cNvSpPr/>
              <p:nvPr/>
            </p:nvSpPr>
            <p:spPr bwMode="ltGray">
              <a:xfrm>
                <a:off x="10027551" y="6531507"/>
                <a:ext cx="44309" cy="58767"/>
              </a:xfrm>
              <a:custGeom>
                <a:avLst/>
                <a:gdLst>
                  <a:gd name="connsiteX0" fmla="*/ 44309 w 44309"/>
                  <a:gd name="connsiteY0" fmla="*/ 58768 h 58767"/>
                  <a:gd name="connsiteX1" fmla="*/ 0 w 44309"/>
                  <a:gd name="connsiteY1" fmla="*/ 58768 h 58767"/>
                  <a:gd name="connsiteX2" fmla="*/ 0 w 44309"/>
                  <a:gd name="connsiteY2" fmla="*/ 0 h 58767"/>
                  <a:gd name="connsiteX3" fmla="*/ 43588 w 44309"/>
                  <a:gd name="connsiteY3" fmla="*/ 0 h 58767"/>
                  <a:gd name="connsiteX4" fmla="*/ 43588 w 44309"/>
                  <a:gd name="connsiteY4" fmla="*/ 11787 h 58767"/>
                  <a:gd name="connsiteX5" fmla="*/ 17724 w 44309"/>
                  <a:gd name="connsiteY5" fmla="*/ 11787 h 58767"/>
                  <a:gd name="connsiteX6" fmla="*/ 17724 w 44309"/>
                  <a:gd name="connsiteY6" fmla="*/ 22557 h 58767"/>
                  <a:gd name="connsiteX7" fmla="*/ 42401 w 44309"/>
                  <a:gd name="connsiteY7" fmla="*/ 22557 h 58767"/>
                  <a:gd name="connsiteX8" fmla="*/ 42401 w 44309"/>
                  <a:gd name="connsiteY8" fmla="*/ 34387 h 58767"/>
                  <a:gd name="connsiteX9" fmla="*/ 17724 w 44309"/>
                  <a:gd name="connsiteY9" fmla="*/ 34387 h 58767"/>
                  <a:gd name="connsiteX10" fmla="*/ 17724 w 44309"/>
                  <a:gd name="connsiteY10" fmla="*/ 46938 h 58767"/>
                  <a:gd name="connsiteX11" fmla="*/ 44309 w 44309"/>
                  <a:gd name="connsiteY11" fmla="*/ 46938 h 58767"/>
                  <a:gd name="connsiteX12" fmla="*/ 44309 w 44309"/>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9"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EFBC4938-AC74-DACB-6C04-A9D2AA459DE6}"/>
                  </a:ext>
                </a:extLst>
              </p:cNvPr>
              <p:cNvSpPr/>
              <p:nvPr/>
            </p:nvSpPr>
            <p:spPr bwMode="ltGray">
              <a:xfrm>
                <a:off x="10076684" y="6531507"/>
                <a:ext cx="64195" cy="59530"/>
              </a:xfrm>
              <a:custGeom>
                <a:avLst/>
                <a:gdLst>
                  <a:gd name="connsiteX0" fmla="*/ 64195 w 64195"/>
                  <a:gd name="connsiteY0" fmla="*/ 0 h 59530"/>
                  <a:gd name="connsiteX1" fmla="*/ 37694 w 64195"/>
                  <a:gd name="connsiteY1" fmla="*/ 59531 h 59530"/>
                  <a:gd name="connsiteX2" fmla="*/ 25992 w 64195"/>
                  <a:gd name="connsiteY2" fmla="*/ 59531 h 59530"/>
                  <a:gd name="connsiteX3" fmla="*/ 0 w 64195"/>
                  <a:gd name="connsiteY3" fmla="*/ 0 h 59530"/>
                  <a:gd name="connsiteX4" fmla="*/ 18444 w 64195"/>
                  <a:gd name="connsiteY4" fmla="*/ 0 h 59530"/>
                  <a:gd name="connsiteX5" fmla="*/ 31886 w 64195"/>
                  <a:gd name="connsiteY5" fmla="*/ 33921 h 59530"/>
                  <a:gd name="connsiteX6" fmla="*/ 45708 w 64195"/>
                  <a:gd name="connsiteY6" fmla="*/ 0 h 59530"/>
                  <a:gd name="connsiteX7" fmla="*/ 64195 w 64195"/>
                  <a:gd name="connsiteY7" fmla="*/ 0 h 5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95" h="59530">
                    <a:moveTo>
                      <a:pt x="64195" y="0"/>
                    </a:moveTo>
                    <a:lnTo>
                      <a:pt x="37694" y="59531"/>
                    </a:lnTo>
                    <a:lnTo>
                      <a:pt x="25992" y="59531"/>
                    </a:lnTo>
                    <a:lnTo>
                      <a:pt x="0" y="0"/>
                    </a:lnTo>
                    <a:lnTo>
                      <a:pt x="18444" y="0"/>
                    </a:lnTo>
                    <a:lnTo>
                      <a:pt x="31886" y="33921"/>
                    </a:lnTo>
                    <a:lnTo>
                      <a:pt x="45708" y="0"/>
                    </a:lnTo>
                    <a:lnTo>
                      <a:pt x="64195" y="0"/>
                    </a:lnTo>
                    <a:close/>
                  </a:path>
                </a:pathLst>
              </a:custGeom>
              <a:solidFill>
                <a:srgbClr val="717171"/>
              </a:solidFill>
              <a:ln w="30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9B2AB78-CCAF-27AE-42C2-A56E49074F56}"/>
                  </a:ext>
                </a:extLst>
              </p:cNvPr>
              <p:cNvSpPr/>
              <p:nvPr/>
            </p:nvSpPr>
            <p:spPr bwMode="ltGray">
              <a:xfrm>
                <a:off x="1014858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9BC11740-60AB-7CE1-F229-E4F7D80A6AE7}"/>
                  </a:ext>
                </a:extLst>
              </p:cNvPr>
              <p:cNvSpPr/>
              <p:nvPr/>
            </p:nvSpPr>
            <p:spPr bwMode="ltGray">
              <a:xfrm>
                <a:off x="10204422" y="6531507"/>
                <a:ext cx="44648" cy="58767"/>
              </a:xfrm>
              <a:custGeom>
                <a:avLst/>
                <a:gdLst>
                  <a:gd name="connsiteX0" fmla="*/ 44648 w 44648"/>
                  <a:gd name="connsiteY0" fmla="*/ 58768 h 58767"/>
                  <a:gd name="connsiteX1" fmla="*/ 0 w 44648"/>
                  <a:gd name="connsiteY1" fmla="*/ 58768 h 58767"/>
                  <a:gd name="connsiteX2" fmla="*/ 0 w 44648"/>
                  <a:gd name="connsiteY2" fmla="*/ 0 h 58767"/>
                  <a:gd name="connsiteX3" fmla="*/ 17724 w 44648"/>
                  <a:gd name="connsiteY3" fmla="*/ 0 h 58767"/>
                  <a:gd name="connsiteX4" fmla="*/ 17724 w 44648"/>
                  <a:gd name="connsiteY4" fmla="*/ 44691 h 58767"/>
                  <a:gd name="connsiteX5" fmla="*/ 44648 w 44648"/>
                  <a:gd name="connsiteY5" fmla="*/ 44691 h 58767"/>
                  <a:gd name="connsiteX6" fmla="*/ 44648 w 44648"/>
                  <a:gd name="connsiteY6"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648" h="58767">
                    <a:moveTo>
                      <a:pt x="44648" y="58768"/>
                    </a:moveTo>
                    <a:lnTo>
                      <a:pt x="0" y="58768"/>
                    </a:lnTo>
                    <a:lnTo>
                      <a:pt x="0" y="0"/>
                    </a:lnTo>
                    <a:lnTo>
                      <a:pt x="17724" y="0"/>
                    </a:lnTo>
                    <a:lnTo>
                      <a:pt x="17724" y="44691"/>
                    </a:lnTo>
                    <a:lnTo>
                      <a:pt x="44648" y="44691"/>
                    </a:lnTo>
                    <a:lnTo>
                      <a:pt x="44648" y="58768"/>
                    </a:lnTo>
                    <a:close/>
                  </a:path>
                </a:pathLst>
              </a:custGeom>
              <a:solidFill>
                <a:srgbClr val="717171"/>
              </a:solidFill>
              <a:ln w="30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2878EF9-8F23-6365-0643-5F64712D95D3}"/>
                  </a:ext>
                </a:extLst>
              </p:cNvPr>
              <p:cNvSpPr/>
              <p:nvPr/>
            </p:nvSpPr>
            <p:spPr bwMode="ltGray">
              <a:xfrm>
                <a:off x="10250249" y="6530702"/>
                <a:ext cx="66698" cy="60336"/>
              </a:xfrm>
              <a:custGeom>
                <a:avLst/>
                <a:gdLst>
                  <a:gd name="connsiteX0" fmla="*/ 66698 w 66698"/>
                  <a:gd name="connsiteY0" fmla="*/ 30147 h 60336"/>
                  <a:gd name="connsiteX1" fmla="*/ 62900 w 66698"/>
                  <a:gd name="connsiteY1" fmla="*/ 45284 h 60336"/>
                  <a:gd name="connsiteX2" fmla="*/ 51603 w 66698"/>
                  <a:gd name="connsiteY2" fmla="*/ 56266 h 60336"/>
                  <a:gd name="connsiteX3" fmla="*/ 33327 w 66698"/>
                  <a:gd name="connsiteY3" fmla="*/ 60337 h 60336"/>
                  <a:gd name="connsiteX4" fmla="*/ 14883 w 66698"/>
                  <a:gd name="connsiteY4" fmla="*/ 56096 h 60336"/>
                  <a:gd name="connsiteX5" fmla="*/ 3668 w 66698"/>
                  <a:gd name="connsiteY5" fmla="*/ 44945 h 60336"/>
                  <a:gd name="connsiteX6" fmla="*/ 0 w 66698"/>
                  <a:gd name="connsiteY6" fmla="*/ 30147 h 60336"/>
                  <a:gd name="connsiteX7" fmla="*/ 3646 w 66698"/>
                  <a:gd name="connsiteY7" fmla="*/ 15328 h 60336"/>
                  <a:gd name="connsiteX8" fmla="*/ 14862 w 66698"/>
                  <a:gd name="connsiteY8" fmla="*/ 4219 h 60336"/>
                  <a:gd name="connsiteX9" fmla="*/ 33327 w 66698"/>
                  <a:gd name="connsiteY9" fmla="*/ 0 h 60336"/>
                  <a:gd name="connsiteX10" fmla="*/ 47848 w 66698"/>
                  <a:gd name="connsiteY10" fmla="*/ 2417 h 60336"/>
                  <a:gd name="connsiteX11" fmla="*/ 58345 w 66698"/>
                  <a:gd name="connsiteY11" fmla="*/ 8968 h 60336"/>
                  <a:gd name="connsiteX12" fmla="*/ 64578 w 66698"/>
                  <a:gd name="connsiteY12" fmla="*/ 18593 h 60336"/>
                  <a:gd name="connsiteX13" fmla="*/ 66698 w 66698"/>
                  <a:gd name="connsiteY13" fmla="*/ 30147 h 60336"/>
                  <a:gd name="connsiteX14" fmla="*/ 48635 w 66698"/>
                  <a:gd name="connsiteY14" fmla="*/ 30147 h 60336"/>
                  <a:gd name="connsiteX15" fmla="*/ 47660 w 66698"/>
                  <a:gd name="connsiteY15" fmla="*/ 24105 h 60336"/>
                  <a:gd name="connsiteX16" fmla="*/ 44710 w 66698"/>
                  <a:gd name="connsiteY16" fmla="*/ 19356 h 60336"/>
                  <a:gd name="connsiteX17" fmla="*/ 39901 w 66698"/>
                  <a:gd name="connsiteY17" fmla="*/ 16218 h 60336"/>
                  <a:gd name="connsiteX18" fmla="*/ 33327 w 66698"/>
                  <a:gd name="connsiteY18" fmla="*/ 15095 h 60336"/>
                  <a:gd name="connsiteX19" fmla="*/ 22133 w 66698"/>
                  <a:gd name="connsiteY19" fmla="*/ 19250 h 60336"/>
                  <a:gd name="connsiteX20" fmla="*/ 18063 w 66698"/>
                  <a:gd name="connsiteY20" fmla="*/ 30147 h 60336"/>
                  <a:gd name="connsiteX21" fmla="*/ 22154 w 66698"/>
                  <a:gd name="connsiteY21" fmla="*/ 41065 h 60336"/>
                  <a:gd name="connsiteX22" fmla="*/ 33327 w 66698"/>
                  <a:gd name="connsiteY22" fmla="*/ 45242 h 60336"/>
                  <a:gd name="connsiteX23" fmla="*/ 41639 w 66698"/>
                  <a:gd name="connsiteY23" fmla="*/ 43313 h 60336"/>
                  <a:gd name="connsiteX24" fmla="*/ 46855 w 66698"/>
                  <a:gd name="connsiteY24" fmla="*/ 37970 h 60336"/>
                  <a:gd name="connsiteX25" fmla="*/ 48635 w 66698"/>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8" h="60336">
                    <a:moveTo>
                      <a:pt x="66698" y="30147"/>
                    </a:moveTo>
                    <a:cubicBezTo>
                      <a:pt x="66698" y="35632"/>
                      <a:pt x="65432" y="40678"/>
                      <a:pt x="62900" y="45284"/>
                    </a:cubicBezTo>
                    <a:cubicBezTo>
                      <a:pt x="60374" y="49891"/>
                      <a:pt x="56607" y="53552"/>
                      <a:pt x="51603" y="56266"/>
                    </a:cubicBezTo>
                    <a:cubicBezTo>
                      <a:pt x="46600" y="58980"/>
                      <a:pt x="40507" y="60337"/>
                      <a:pt x="33327" y="60337"/>
                    </a:cubicBezTo>
                    <a:cubicBezTo>
                      <a:pt x="26061" y="60337"/>
                      <a:pt x="19913" y="58922"/>
                      <a:pt x="14883" y="56096"/>
                    </a:cubicBezTo>
                    <a:cubicBezTo>
                      <a:pt x="9851" y="53271"/>
                      <a:pt x="6112" y="49552"/>
                      <a:pt x="3668" y="44945"/>
                    </a:cubicBezTo>
                    <a:cubicBezTo>
                      <a:pt x="1222" y="40338"/>
                      <a:pt x="0" y="35405"/>
                      <a:pt x="0" y="30147"/>
                    </a:cubicBezTo>
                    <a:cubicBezTo>
                      <a:pt x="0" y="24862"/>
                      <a:pt x="1214" y="19922"/>
                      <a:pt x="3646" y="15328"/>
                    </a:cubicBezTo>
                    <a:cubicBezTo>
                      <a:pt x="6077" y="10733"/>
                      <a:pt x="9816" y="7032"/>
                      <a:pt x="14862" y="4219"/>
                    </a:cubicBezTo>
                    <a:cubicBezTo>
                      <a:pt x="19907" y="1405"/>
                      <a:pt x="26061" y="0"/>
                      <a:pt x="33327" y="0"/>
                    </a:cubicBezTo>
                    <a:cubicBezTo>
                      <a:pt x="38756" y="0"/>
                      <a:pt x="43596" y="806"/>
                      <a:pt x="47848" y="2417"/>
                    </a:cubicBezTo>
                    <a:cubicBezTo>
                      <a:pt x="52106" y="4028"/>
                      <a:pt x="55601" y="6212"/>
                      <a:pt x="58345" y="8968"/>
                    </a:cubicBezTo>
                    <a:cubicBezTo>
                      <a:pt x="61083" y="11724"/>
                      <a:pt x="63161" y="14931"/>
                      <a:pt x="64578" y="18593"/>
                    </a:cubicBezTo>
                    <a:cubicBezTo>
                      <a:pt x="65989" y="22254"/>
                      <a:pt x="66698" y="26104"/>
                      <a:pt x="66698" y="30147"/>
                    </a:cubicBezTo>
                    <a:close/>
                    <a:moveTo>
                      <a:pt x="48635" y="30147"/>
                    </a:moveTo>
                    <a:cubicBezTo>
                      <a:pt x="48635" y="27942"/>
                      <a:pt x="48308" y="25928"/>
                      <a:pt x="47660" y="24105"/>
                    </a:cubicBezTo>
                    <a:cubicBezTo>
                      <a:pt x="47006" y="22282"/>
                      <a:pt x="46025" y="20698"/>
                      <a:pt x="44710" y="19356"/>
                    </a:cubicBezTo>
                    <a:cubicBezTo>
                      <a:pt x="43396" y="18014"/>
                      <a:pt x="41791" y="16966"/>
                      <a:pt x="39901" y="16218"/>
                    </a:cubicBezTo>
                    <a:cubicBezTo>
                      <a:pt x="38005" y="15470"/>
                      <a:pt x="35812"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2" y="43849"/>
                      <a:pt x="28605" y="45242"/>
                      <a:pt x="33327" y="45242"/>
                    </a:cubicBezTo>
                    <a:cubicBezTo>
                      <a:pt x="36575" y="45242"/>
                      <a:pt x="39350" y="44600"/>
                      <a:pt x="41639" y="43313"/>
                    </a:cubicBezTo>
                    <a:cubicBezTo>
                      <a:pt x="43929" y="42025"/>
                      <a:pt x="45667" y="40245"/>
                      <a:pt x="46855" y="37970"/>
                    </a:cubicBezTo>
                    <a:cubicBezTo>
                      <a:pt x="48042" y="35695"/>
                      <a:pt x="48635" y="33088"/>
                      <a:pt x="48635" y="30147"/>
                    </a:cubicBezTo>
                    <a:close/>
                  </a:path>
                </a:pathLst>
              </a:custGeom>
              <a:solidFill>
                <a:srgbClr val="717171"/>
              </a:solidFill>
              <a:ln w="30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0069270-5344-AE52-2DBB-4B6D475ED82F}"/>
                  </a:ext>
                </a:extLst>
              </p:cNvPr>
              <p:cNvSpPr/>
              <p:nvPr/>
            </p:nvSpPr>
            <p:spPr bwMode="ltGray">
              <a:xfrm>
                <a:off x="10327624" y="6531507"/>
                <a:ext cx="50881" cy="58767"/>
              </a:xfrm>
              <a:custGeom>
                <a:avLst/>
                <a:gdLst>
                  <a:gd name="connsiteX0" fmla="*/ 50881 w 50881"/>
                  <a:gd name="connsiteY0" fmla="*/ 18487 h 58767"/>
                  <a:gd name="connsiteX1" fmla="*/ 49757 w 50881"/>
                  <a:gd name="connsiteY1" fmla="*/ 24868 h 58767"/>
                  <a:gd name="connsiteX2" fmla="*/ 46132 w 50881"/>
                  <a:gd name="connsiteY2" fmla="*/ 30677 h 58767"/>
                  <a:gd name="connsiteX3" fmla="*/ 39369 w 50881"/>
                  <a:gd name="connsiteY3" fmla="*/ 35044 h 58767"/>
                  <a:gd name="connsiteX4" fmla="*/ 29341 w 50881"/>
                  <a:gd name="connsiteY4" fmla="*/ 36719 h 58767"/>
                  <a:gd name="connsiteX5" fmla="*/ 17724 w 50881"/>
                  <a:gd name="connsiteY5" fmla="*/ 36719 h 58767"/>
                  <a:gd name="connsiteX6" fmla="*/ 17724 w 50881"/>
                  <a:gd name="connsiteY6" fmla="*/ 58768 h 58767"/>
                  <a:gd name="connsiteX7" fmla="*/ 0 w 50881"/>
                  <a:gd name="connsiteY7" fmla="*/ 58768 h 58767"/>
                  <a:gd name="connsiteX8" fmla="*/ 0 w 50881"/>
                  <a:gd name="connsiteY8" fmla="*/ 0 h 58767"/>
                  <a:gd name="connsiteX9" fmla="*/ 29341 w 50881"/>
                  <a:gd name="connsiteY9" fmla="*/ 0 h 58767"/>
                  <a:gd name="connsiteX10" fmla="*/ 39369 w 50881"/>
                  <a:gd name="connsiteY10" fmla="*/ 1696 h 58767"/>
                  <a:gd name="connsiteX11" fmla="*/ 46132 w 50881"/>
                  <a:gd name="connsiteY11" fmla="*/ 6106 h 58767"/>
                  <a:gd name="connsiteX12" fmla="*/ 49757 w 50881"/>
                  <a:gd name="connsiteY12" fmla="*/ 12000 h 58767"/>
                  <a:gd name="connsiteX13" fmla="*/ 50881 w 50881"/>
                  <a:gd name="connsiteY13" fmla="*/ 18487 h 58767"/>
                  <a:gd name="connsiteX14" fmla="*/ 32818 w 50881"/>
                  <a:gd name="connsiteY14" fmla="*/ 18572 h 58767"/>
                  <a:gd name="connsiteX15" fmla="*/ 30338 w 50881"/>
                  <a:gd name="connsiteY15" fmla="*/ 12826 h 58767"/>
                  <a:gd name="connsiteX16" fmla="*/ 21455 w 50881"/>
                  <a:gd name="connsiteY16" fmla="*/ 11279 h 58767"/>
                  <a:gd name="connsiteX17" fmla="*/ 17724 w 50881"/>
                  <a:gd name="connsiteY17" fmla="*/ 11279 h 58767"/>
                  <a:gd name="connsiteX18" fmla="*/ 17724 w 50881"/>
                  <a:gd name="connsiteY18" fmla="*/ 25441 h 58767"/>
                  <a:gd name="connsiteX19" fmla="*/ 21540 w 50881"/>
                  <a:gd name="connsiteY19" fmla="*/ 25441 h 58767"/>
                  <a:gd name="connsiteX20" fmla="*/ 28324 w 50881"/>
                  <a:gd name="connsiteY20" fmla="*/ 24889 h 58767"/>
                  <a:gd name="connsiteX21" fmla="*/ 31758 w 50881"/>
                  <a:gd name="connsiteY21" fmla="*/ 22854 h 58767"/>
                  <a:gd name="connsiteX22" fmla="*/ 32818 w 50881"/>
                  <a:gd name="connsiteY22"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881" h="58767">
                    <a:moveTo>
                      <a:pt x="50881" y="18487"/>
                    </a:moveTo>
                    <a:cubicBezTo>
                      <a:pt x="50881" y="20664"/>
                      <a:pt x="50506" y="22791"/>
                      <a:pt x="49757" y="24868"/>
                    </a:cubicBezTo>
                    <a:cubicBezTo>
                      <a:pt x="49009" y="26946"/>
                      <a:pt x="47801" y="28881"/>
                      <a:pt x="46132" y="30677"/>
                    </a:cubicBezTo>
                    <a:cubicBezTo>
                      <a:pt x="44463" y="32473"/>
                      <a:pt x="42210" y="33927"/>
                      <a:pt x="39369" y="35044"/>
                    </a:cubicBezTo>
                    <a:cubicBezTo>
                      <a:pt x="36528" y="36162"/>
                      <a:pt x="33185" y="36719"/>
                      <a:pt x="29341" y="36719"/>
                    </a:cubicBezTo>
                    <a:lnTo>
                      <a:pt x="17724" y="36719"/>
                    </a:lnTo>
                    <a:lnTo>
                      <a:pt x="17724" y="58768"/>
                    </a:lnTo>
                    <a:lnTo>
                      <a:pt x="0" y="58768"/>
                    </a:lnTo>
                    <a:lnTo>
                      <a:pt x="0" y="0"/>
                    </a:lnTo>
                    <a:lnTo>
                      <a:pt x="29341" y="0"/>
                    </a:lnTo>
                    <a:cubicBezTo>
                      <a:pt x="33185" y="0"/>
                      <a:pt x="36528" y="566"/>
                      <a:pt x="39369" y="1696"/>
                    </a:cubicBezTo>
                    <a:cubicBezTo>
                      <a:pt x="42210" y="2826"/>
                      <a:pt x="44463" y="4298"/>
                      <a:pt x="46132" y="6106"/>
                    </a:cubicBezTo>
                    <a:cubicBezTo>
                      <a:pt x="47801" y="7914"/>
                      <a:pt x="49009" y="9879"/>
                      <a:pt x="49757" y="12000"/>
                    </a:cubicBezTo>
                    <a:cubicBezTo>
                      <a:pt x="50506" y="14120"/>
                      <a:pt x="50881" y="16282"/>
                      <a:pt x="50881" y="18487"/>
                    </a:cubicBezTo>
                    <a:close/>
                    <a:moveTo>
                      <a:pt x="32818" y="18572"/>
                    </a:moveTo>
                    <a:cubicBezTo>
                      <a:pt x="32818" y="15773"/>
                      <a:pt x="31992" y="13859"/>
                      <a:pt x="30338" y="12826"/>
                    </a:cubicBezTo>
                    <a:cubicBezTo>
                      <a:pt x="28684" y="11794"/>
                      <a:pt x="25722" y="11279"/>
                      <a:pt x="21455" y="11279"/>
                    </a:cubicBezTo>
                    <a:lnTo>
                      <a:pt x="17724" y="11279"/>
                    </a:lnTo>
                    <a:lnTo>
                      <a:pt x="17724" y="25441"/>
                    </a:lnTo>
                    <a:lnTo>
                      <a:pt x="21540" y="25441"/>
                    </a:lnTo>
                    <a:cubicBezTo>
                      <a:pt x="24480" y="25441"/>
                      <a:pt x="26740" y="25256"/>
                      <a:pt x="28324" y="24889"/>
                    </a:cubicBezTo>
                    <a:cubicBezTo>
                      <a:pt x="29908" y="24523"/>
                      <a:pt x="31053" y="23845"/>
                      <a:pt x="31758" y="22854"/>
                    </a:cubicBezTo>
                    <a:cubicBezTo>
                      <a:pt x="32464" y="21864"/>
                      <a:pt x="32818" y="20437"/>
                      <a:pt x="32818" y="18572"/>
                    </a:cubicBezTo>
                    <a:close/>
                  </a:path>
                </a:pathLst>
              </a:custGeom>
              <a:solidFill>
                <a:srgbClr val="717171"/>
              </a:solidFill>
              <a:ln w="309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6A79F48-AF02-0426-33C1-965FECD2C7E5}"/>
                  </a:ext>
                </a:extLst>
              </p:cNvPr>
              <p:cNvSpPr/>
              <p:nvPr/>
            </p:nvSpPr>
            <p:spPr bwMode="ltGray">
              <a:xfrm>
                <a:off x="10387993" y="6531507"/>
                <a:ext cx="68350" cy="58767"/>
              </a:xfrm>
              <a:custGeom>
                <a:avLst/>
                <a:gdLst>
                  <a:gd name="connsiteX0" fmla="*/ 68350 w 68350"/>
                  <a:gd name="connsiteY0" fmla="*/ 58768 h 58767"/>
                  <a:gd name="connsiteX1" fmla="*/ 50627 w 68350"/>
                  <a:gd name="connsiteY1" fmla="*/ 58768 h 58767"/>
                  <a:gd name="connsiteX2" fmla="*/ 50627 w 68350"/>
                  <a:gd name="connsiteY2" fmla="*/ 24720 h 58767"/>
                  <a:gd name="connsiteX3" fmla="*/ 34642 w 68350"/>
                  <a:gd name="connsiteY3" fmla="*/ 44436 h 58767"/>
                  <a:gd name="connsiteX4" fmla="*/ 33242 w 68350"/>
                  <a:gd name="connsiteY4" fmla="*/ 44436 h 58767"/>
                  <a:gd name="connsiteX5" fmla="*/ 17215 w 68350"/>
                  <a:gd name="connsiteY5" fmla="*/ 24720 h 58767"/>
                  <a:gd name="connsiteX6" fmla="*/ 17215 w 68350"/>
                  <a:gd name="connsiteY6" fmla="*/ 58768 h 58767"/>
                  <a:gd name="connsiteX7" fmla="*/ 0 w 68350"/>
                  <a:gd name="connsiteY7" fmla="*/ 58768 h 58767"/>
                  <a:gd name="connsiteX8" fmla="*/ 0 w 68350"/>
                  <a:gd name="connsiteY8" fmla="*/ 0 h 58767"/>
                  <a:gd name="connsiteX9" fmla="*/ 16070 w 68350"/>
                  <a:gd name="connsiteY9" fmla="*/ 0 h 58767"/>
                  <a:gd name="connsiteX10" fmla="*/ 34133 w 68350"/>
                  <a:gd name="connsiteY10" fmla="*/ 22049 h 58767"/>
                  <a:gd name="connsiteX11" fmla="*/ 52280 w 68350"/>
                  <a:gd name="connsiteY11" fmla="*/ 0 h 58767"/>
                  <a:gd name="connsiteX12" fmla="*/ 68350 w 68350"/>
                  <a:gd name="connsiteY12" fmla="*/ 0 h 58767"/>
                  <a:gd name="connsiteX13" fmla="*/ 68350 w 68350"/>
                  <a:gd name="connsiteY13"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350" h="58767">
                    <a:moveTo>
                      <a:pt x="68350" y="58768"/>
                    </a:moveTo>
                    <a:lnTo>
                      <a:pt x="50627" y="58768"/>
                    </a:lnTo>
                    <a:lnTo>
                      <a:pt x="50627" y="24720"/>
                    </a:lnTo>
                    <a:lnTo>
                      <a:pt x="34642" y="44436"/>
                    </a:lnTo>
                    <a:lnTo>
                      <a:pt x="33242" y="44436"/>
                    </a:lnTo>
                    <a:lnTo>
                      <a:pt x="17215" y="24720"/>
                    </a:lnTo>
                    <a:lnTo>
                      <a:pt x="17215" y="58768"/>
                    </a:lnTo>
                    <a:lnTo>
                      <a:pt x="0" y="58768"/>
                    </a:lnTo>
                    <a:lnTo>
                      <a:pt x="0" y="0"/>
                    </a:lnTo>
                    <a:lnTo>
                      <a:pt x="16070" y="0"/>
                    </a:lnTo>
                    <a:lnTo>
                      <a:pt x="34133" y="22049"/>
                    </a:lnTo>
                    <a:lnTo>
                      <a:pt x="52280" y="0"/>
                    </a:lnTo>
                    <a:lnTo>
                      <a:pt x="68350" y="0"/>
                    </a:lnTo>
                    <a:lnTo>
                      <a:pt x="68350" y="58768"/>
                    </a:lnTo>
                    <a:close/>
                  </a:path>
                </a:pathLst>
              </a:custGeom>
              <a:solidFill>
                <a:srgbClr val="717171"/>
              </a:solidFill>
              <a:ln w="3097"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43032648-1E7B-E3E4-8C36-1A9895518226}"/>
                  </a:ext>
                </a:extLst>
              </p:cNvPr>
              <p:cNvSpPr/>
              <p:nvPr/>
            </p:nvSpPr>
            <p:spPr bwMode="ltGray">
              <a:xfrm>
                <a:off x="1047083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4AC2B81-A1E9-E25C-4726-27A56C4F7030}"/>
                  </a:ext>
                </a:extLst>
              </p:cNvPr>
              <p:cNvSpPr/>
              <p:nvPr/>
            </p:nvSpPr>
            <p:spPr bwMode="ltGray">
              <a:xfrm>
                <a:off x="10526672" y="653150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FECA6413-6D83-6F81-604F-5B6927056550}"/>
                  </a:ext>
                </a:extLst>
              </p:cNvPr>
              <p:cNvSpPr/>
              <p:nvPr/>
            </p:nvSpPr>
            <p:spPr bwMode="ltGray">
              <a:xfrm>
                <a:off x="10600483" y="653150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5CEDB688-B379-A34D-43AE-B459C7B4C51F}"/>
                  </a:ext>
                </a:extLst>
              </p:cNvPr>
              <p:cNvSpPr/>
              <p:nvPr/>
            </p:nvSpPr>
            <p:spPr bwMode="ltGray">
              <a:xfrm>
                <a:off x="10692859" y="653070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1"/>
                      <a:pt x="56605" y="53552"/>
                      <a:pt x="51602" y="56266"/>
                    </a:cubicBezTo>
                    <a:cubicBezTo>
                      <a:pt x="46599" y="58980"/>
                      <a:pt x="40508" y="60337"/>
                      <a:pt x="33327" y="60337"/>
                    </a:cubicBezTo>
                    <a:cubicBezTo>
                      <a:pt x="26061" y="60337"/>
                      <a:pt x="19913" y="58922"/>
                      <a:pt x="14883" y="56096"/>
                    </a:cubicBezTo>
                    <a:cubicBezTo>
                      <a:pt x="9852" y="53271"/>
                      <a:pt x="6112" y="49552"/>
                      <a:pt x="3668" y="44945"/>
                    </a:cubicBezTo>
                    <a:cubicBezTo>
                      <a:pt x="1224" y="40338"/>
                      <a:pt x="0" y="35405"/>
                      <a:pt x="0" y="30147"/>
                    </a:cubicBezTo>
                    <a:cubicBezTo>
                      <a:pt x="0" y="24862"/>
                      <a:pt x="1214" y="19922"/>
                      <a:pt x="3646" y="15328"/>
                    </a:cubicBezTo>
                    <a:cubicBezTo>
                      <a:pt x="6078" y="10733"/>
                      <a:pt x="9816" y="7032"/>
                      <a:pt x="14862" y="4219"/>
                    </a:cubicBezTo>
                    <a:cubicBezTo>
                      <a:pt x="19907" y="1405"/>
                      <a:pt x="26061" y="0"/>
                      <a:pt x="33327" y="0"/>
                    </a:cubicBezTo>
                    <a:cubicBezTo>
                      <a:pt x="38754" y="0"/>
                      <a:pt x="43594" y="806"/>
                      <a:pt x="47849" y="2417"/>
                    </a:cubicBezTo>
                    <a:cubicBezTo>
                      <a:pt x="52105" y="4028"/>
                      <a:pt x="55603" y="6212"/>
                      <a:pt x="58344" y="8968"/>
                    </a:cubicBezTo>
                    <a:cubicBezTo>
                      <a:pt x="61085" y="11724"/>
                      <a:pt x="63162" y="14931"/>
                      <a:pt x="64577" y="18593"/>
                    </a:cubicBezTo>
                    <a:cubicBezTo>
                      <a:pt x="65991" y="22254"/>
                      <a:pt x="66697" y="26104"/>
                      <a:pt x="66697" y="30147"/>
                    </a:cubicBezTo>
                    <a:close/>
                    <a:moveTo>
                      <a:pt x="48634" y="30147"/>
                    </a:moveTo>
                    <a:cubicBezTo>
                      <a:pt x="48634" y="27942"/>
                      <a:pt x="48310" y="25928"/>
                      <a:pt x="47659" y="24105"/>
                    </a:cubicBezTo>
                    <a:cubicBezTo>
                      <a:pt x="47007" y="22282"/>
                      <a:pt x="46026" y="20698"/>
                      <a:pt x="44712" y="19356"/>
                    </a:cubicBezTo>
                    <a:cubicBezTo>
                      <a:pt x="43397" y="18014"/>
                      <a:pt x="41792" y="16966"/>
                      <a:pt x="39899" y="16218"/>
                    </a:cubicBezTo>
                    <a:cubicBezTo>
                      <a:pt x="38006" y="15470"/>
                      <a:pt x="35814"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3" y="43849"/>
                      <a:pt x="28605" y="45242"/>
                      <a:pt x="33327" y="45242"/>
                    </a:cubicBezTo>
                    <a:cubicBezTo>
                      <a:pt x="36577" y="45242"/>
                      <a:pt x="39348" y="44600"/>
                      <a:pt x="41638" y="43313"/>
                    </a:cubicBezTo>
                    <a:cubicBezTo>
                      <a:pt x="43927" y="42025"/>
                      <a:pt x="45666" y="40245"/>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15B0CB63-536B-57E5-0771-4E2E10697F5A}"/>
                  </a:ext>
                </a:extLst>
              </p:cNvPr>
              <p:cNvSpPr/>
              <p:nvPr/>
            </p:nvSpPr>
            <p:spPr bwMode="ltGray">
              <a:xfrm>
                <a:off x="1077023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128E49A-8A9B-263D-25BF-EE975F056C97}"/>
                  </a:ext>
                </a:extLst>
              </p:cNvPr>
              <p:cNvSpPr/>
              <p:nvPr/>
            </p:nvSpPr>
            <p:spPr bwMode="ltGray">
              <a:xfrm>
                <a:off x="1082390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FA4D888-C93C-4495-7A36-136F0B5FDA25}"/>
                  </a:ext>
                </a:extLst>
              </p:cNvPr>
              <p:cNvSpPr/>
              <p:nvPr/>
            </p:nvSpPr>
            <p:spPr bwMode="ltGray">
              <a:xfrm>
                <a:off x="10877661" y="6531507"/>
                <a:ext cx="17723" cy="58767"/>
              </a:xfrm>
              <a:custGeom>
                <a:avLst/>
                <a:gdLst>
                  <a:gd name="connsiteX0" fmla="*/ 17724 w 17723"/>
                  <a:gd name="connsiteY0" fmla="*/ 58768 h 58767"/>
                  <a:gd name="connsiteX1" fmla="*/ 0 w 17723"/>
                  <a:gd name="connsiteY1" fmla="*/ 58768 h 58767"/>
                  <a:gd name="connsiteX2" fmla="*/ 0 w 17723"/>
                  <a:gd name="connsiteY2" fmla="*/ 0 h 58767"/>
                  <a:gd name="connsiteX3" fmla="*/ 17724 w 17723"/>
                  <a:gd name="connsiteY3" fmla="*/ 0 h 58767"/>
                  <a:gd name="connsiteX4" fmla="*/ 17724 w 17723"/>
                  <a:gd name="connsiteY4" fmla="*/ 58768 h 58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3" h="58767">
                    <a:moveTo>
                      <a:pt x="17724" y="58768"/>
                    </a:moveTo>
                    <a:lnTo>
                      <a:pt x="0" y="58768"/>
                    </a:lnTo>
                    <a:lnTo>
                      <a:pt x="0" y="0"/>
                    </a:lnTo>
                    <a:lnTo>
                      <a:pt x="17724" y="0"/>
                    </a:lnTo>
                    <a:lnTo>
                      <a:pt x="17724" y="58768"/>
                    </a:lnTo>
                    <a:close/>
                  </a:path>
                </a:pathLst>
              </a:custGeom>
              <a:solidFill>
                <a:srgbClr val="717171"/>
              </a:solidFill>
              <a:ln w="309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243602A2-AE8A-211D-14B0-C9661463D27E}"/>
                  </a:ext>
                </a:extLst>
              </p:cNvPr>
              <p:cNvSpPr/>
              <p:nvPr/>
            </p:nvSpPr>
            <p:spPr bwMode="ltGray">
              <a:xfrm>
                <a:off x="10906060" y="6530702"/>
                <a:ext cx="56435" cy="60336"/>
              </a:xfrm>
              <a:custGeom>
                <a:avLst/>
                <a:gdLst>
                  <a:gd name="connsiteX0" fmla="*/ 56436 w 56435"/>
                  <a:gd name="connsiteY0" fmla="*/ 55164 h 60336"/>
                  <a:gd name="connsiteX1" fmla="*/ 48973 w 56435"/>
                  <a:gd name="connsiteY1" fmla="*/ 58216 h 60336"/>
                  <a:gd name="connsiteX2" fmla="*/ 41277 w 56435"/>
                  <a:gd name="connsiteY2" fmla="*/ 59849 h 60336"/>
                  <a:gd name="connsiteX3" fmla="*/ 33242 w 56435"/>
                  <a:gd name="connsiteY3" fmla="*/ 60336 h 60336"/>
                  <a:gd name="connsiteX4" fmla="*/ 19483 w 56435"/>
                  <a:gd name="connsiteY4" fmla="*/ 58216 h 60336"/>
                  <a:gd name="connsiteX5" fmla="*/ 8925 w 56435"/>
                  <a:gd name="connsiteY5" fmla="*/ 51962 h 60336"/>
                  <a:gd name="connsiteX6" fmla="*/ 2226 w 56435"/>
                  <a:gd name="connsiteY6" fmla="*/ 42295 h 60336"/>
                  <a:gd name="connsiteX7" fmla="*/ 0 w 56435"/>
                  <a:gd name="connsiteY7" fmla="*/ 30147 h 60336"/>
                  <a:gd name="connsiteX8" fmla="*/ 2629 w 56435"/>
                  <a:gd name="connsiteY8" fmla="*/ 16854 h 60336"/>
                  <a:gd name="connsiteX9" fmla="*/ 9985 w 56435"/>
                  <a:gd name="connsiteY9" fmla="*/ 7378 h 60336"/>
                  <a:gd name="connsiteX10" fmla="*/ 20755 w 56435"/>
                  <a:gd name="connsiteY10" fmla="*/ 1802 h 60336"/>
                  <a:gd name="connsiteX11" fmla="*/ 33497 w 56435"/>
                  <a:gd name="connsiteY11" fmla="*/ 0 h 60336"/>
                  <a:gd name="connsiteX12" fmla="*/ 56181 w 56435"/>
                  <a:gd name="connsiteY12" fmla="*/ 4452 h 60336"/>
                  <a:gd name="connsiteX13" fmla="*/ 56181 w 56435"/>
                  <a:gd name="connsiteY13" fmla="*/ 20056 h 60336"/>
                  <a:gd name="connsiteX14" fmla="*/ 47553 w 56435"/>
                  <a:gd name="connsiteY14" fmla="*/ 15540 h 60336"/>
                  <a:gd name="connsiteX15" fmla="*/ 37525 w 56435"/>
                  <a:gd name="connsiteY15" fmla="*/ 13738 h 60336"/>
                  <a:gd name="connsiteX16" fmla="*/ 27942 w 56435"/>
                  <a:gd name="connsiteY16" fmla="*/ 15773 h 60336"/>
                  <a:gd name="connsiteX17" fmla="*/ 20776 w 56435"/>
                  <a:gd name="connsiteY17" fmla="*/ 21582 h 60336"/>
                  <a:gd name="connsiteX18" fmla="*/ 18063 w 56435"/>
                  <a:gd name="connsiteY18" fmla="*/ 30402 h 60336"/>
                  <a:gd name="connsiteX19" fmla="*/ 20437 w 56435"/>
                  <a:gd name="connsiteY19" fmla="*/ 38564 h 60336"/>
                  <a:gd name="connsiteX20" fmla="*/ 27031 w 56435"/>
                  <a:gd name="connsiteY20" fmla="*/ 44457 h 60336"/>
                  <a:gd name="connsiteX21" fmla="*/ 36550 w 56435"/>
                  <a:gd name="connsiteY21" fmla="*/ 46641 h 60336"/>
                  <a:gd name="connsiteX22" fmla="*/ 44648 w 56435"/>
                  <a:gd name="connsiteY22" fmla="*/ 45602 h 60336"/>
                  <a:gd name="connsiteX23" fmla="*/ 51072 w 56435"/>
                  <a:gd name="connsiteY23" fmla="*/ 43291 h 60336"/>
                  <a:gd name="connsiteX24" fmla="*/ 56436 w 56435"/>
                  <a:gd name="connsiteY24" fmla="*/ 40281 h 60336"/>
                  <a:gd name="connsiteX25" fmla="*/ 56436 w 56435"/>
                  <a:gd name="connsiteY25" fmla="*/ 55164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435" h="60336">
                    <a:moveTo>
                      <a:pt x="56436" y="55164"/>
                    </a:moveTo>
                    <a:cubicBezTo>
                      <a:pt x="54004" y="56436"/>
                      <a:pt x="51517" y="57453"/>
                      <a:pt x="48973" y="58216"/>
                    </a:cubicBezTo>
                    <a:cubicBezTo>
                      <a:pt x="46429" y="58980"/>
                      <a:pt x="43864" y="59525"/>
                      <a:pt x="41277" y="59849"/>
                    </a:cubicBezTo>
                    <a:cubicBezTo>
                      <a:pt x="38691" y="60173"/>
                      <a:pt x="36014" y="60336"/>
                      <a:pt x="33242" y="60336"/>
                    </a:cubicBezTo>
                    <a:cubicBezTo>
                      <a:pt x="28127" y="60336"/>
                      <a:pt x="23539" y="59631"/>
                      <a:pt x="19483" y="58216"/>
                    </a:cubicBezTo>
                    <a:cubicBezTo>
                      <a:pt x="15428" y="56802"/>
                      <a:pt x="11909" y="54718"/>
                      <a:pt x="8925" y="51962"/>
                    </a:cubicBezTo>
                    <a:cubicBezTo>
                      <a:pt x="5942" y="49206"/>
                      <a:pt x="3710" y="45984"/>
                      <a:pt x="2226" y="42295"/>
                    </a:cubicBezTo>
                    <a:cubicBezTo>
                      <a:pt x="742" y="38606"/>
                      <a:pt x="0" y="34557"/>
                      <a:pt x="0" y="30147"/>
                    </a:cubicBezTo>
                    <a:cubicBezTo>
                      <a:pt x="0" y="25086"/>
                      <a:pt x="875" y="20655"/>
                      <a:pt x="2629" y="16854"/>
                    </a:cubicBezTo>
                    <a:cubicBezTo>
                      <a:pt x="4382" y="13053"/>
                      <a:pt x="6833" y="9895"/>
                      <a:pt x="9985" y="7378"/>
                    </a:cubicBezTo>
                    <a:cubicBezTo>
                      <a:pt x="13138" y="4861"/>
                      <a:pt x="16727" y="3004"/>
                      <a:pt x="20755" y="1802"/>
                    </a:cubicBezTo>
                    <a:cubicBezTo>
                      <a:pt x="24783" y="600"/>
                      <a:pt x="29029" y="0"/>
                      <a:pt x="33497" y="0"/>
                    </a:cubicBezTo>
                    <a:cubicBezTo>
                      <a:pt x="40169" y="0"/>
                      <a:pt x="47728" y="1484"/>
                      <a:pt x="56181" y="4452"/>
                    </a:cubicBezTo>
                    <a:lnTo>
                      <a:pt x="56181" y="20056"/>
                    </a:lnTo>
                    <a:cubicBezTo>
                      <a:pt x="53271" y="18248"/>
                      <a:pt x="50394" y="16742"/>
                      <a:pt x="47553" y="15540"/>
                    </a:cubicBezTo>
                    <a:cubicBezTo>
                      <a:pt x="44712" y="14338"/>
                      <a:pt x="41368" y="13738"/>
                      <a:pt x="37525" y="13738"/>
                    </a:cubicBezTo>
                    <a:cubicBezTo>
                      <a:pt x="34105" y="13738"/>
                      <a:pt x="30910" y="14416"/>
                      <a:pt x="27942" y="15773"/>
                    </a:cubicBezTo>
                    <a:cubicBezTo>
                      <a:pt x="24974" y="17130"/>
                      <a:pt x="22585" y="19065"/>
                      <a:pt x="20776" y="21582"/>
                    </a:cubicBezTo>
                    <a:cubicBezTo>
                      <a:pt x="18968" y="24099"/>
                      <a:pt x="18063" y="27037"/>
                      <a:pt x="18063" y="30402"/>
                    </a:cubicBezTo>
                    <a:cubicBezTo>
                      <a:pt x="18063" y="33370"/>
                      <a:pt x="18853" y="36089"/>
                      <a:pt x="20437" y="38564"/>
                    </a:cubicBezTo>
                    <a:cubicBezTo>
                      <a:pt x="22021" y="41038"/>
                      <a:pt x="24217" y="43001"/>
                      <a:pt x="27031" y="44457"/>
                    </a:cubicBezTo>
                    <a:cubicBezTo>
                      <a:pt x="29844" y="45914"/>
                      <a:pt x="33015" y="46641"/>
                      <a:pt x="36550" y="46641"/>
                    </a:cubicBezTo>
                    <a:cubicBezTo>
                      <a:pt x="39406" y="46641"/>
                      <a:pt x="42104" y="46296"/>
                      <a:pt x="44648" y="45602"/>
                    </a:cubicBezTo>
                    <a:cubicBezTo>
                      <a:pt x="47192" y="44909"/>
                      <a:pt x="49333" y="44139"/>
                      <a:pt x="51072" y="43291"/>
                    </a:cubicBezTo>
                    <a:cubicBezTo>
                      <a:pt x="52810" y="42443"/>
                      <a:pt x="54597" y="41441"/>
                      <a:pt x="56436" y="40281"/>
                    </a:cubicBezTo>
                    <a:lnTo>
                      <a:pt x="56436" y="55164"/>
                    </a:lnTo>
                    <a:close/>
                  </a:path>
                </a:pathLst>
              </a:custGeom>
              <a:solidFill>
                <a:srgbClr val="717171"/>
              </a:solidFill>
              <a:ln w="3097"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BA1E4B98-FED7-8CFC-CA83-F604AC79D65C}"/>
                  </a:ext>
                </a:extLst>
              </p:cNvPr>
              <p:cNvSpPr/>
              <p:nvPr/>
            </p:nvSpPr>
            <p:spPr bwMode="ltGray">
              <a:xfrm>
                <a:off x="10974062"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grpSp>
      </p:grpSp>
      <p:sp>
        <p:nvSpPr>
          <p:cNvPr id="2" name="Disclaimer-English (United States)">
            <a:extLst>
              <a:ext uri="{FF2B5EF4-FFF2-40B4-BE49-F238E27FC236}">
                <a16:creationId xmlns:a16="http://schemas.microsoft.com/office/drawing/2014/main" id="{62DBD881-3F30-54A0-5F28-A8AAE10189E1}"/>
              </a:ext>
            </a:extLst>
          </p:cNvPr>
          <p:cNvSpPr>
            <a:spLocks noChangeArrowheads="1"/>
          </p:cNvSpPr>
          <p:nvPr userDrawn="1">
            <p:custDataLst>
              <p:tags r:id="rId9"/>
            </p:custDataLst>
          </p:nvPr>
        </p:nvSpPr>
        <p:spPr bwMode="black">
          <a:xfrm>
            <a:off x="551941" y="6547471"/>
            <a:ext cx="795679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CONFIDENTIAL AND PROPRIETARY</a:t>
            </a:r>
          </a:p>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Any use of this material without specific permission is strictly prohibited</a:t>
            </a:r>
          </a:p>
        </p:txBody>
      </p:sp>
      <p:sp>
        <p:nvSpPr>
          <p:cNvPr id="47" name="1. On-page tracker">
            <a:extLst>
              <a:ext uri="{FF2B5EF4-FFF2-40B4-BE49-F238E27FC236}">
                <a16:creationId xmlns:a16="http://schemas.microsoft.com/office/drawing/2014/main" id="{4FBB6A3C-43F7-E241-5848-67C8C45776BC}"/>
              </a:ext>
            </a:extLst>
          </p:cNvPr>
          <p:cNvSpPr txBox="1">
            <a:spLocks/>
          </p:cNvSpPr>
          <p:nvPr userDrawn="1">
            <p:custDataLst>
              <p:tags r:id="rId10"/>
            </p:custDataLst>
          </p:nvPr>
        </p:nvSpPr>
        <p:spPr>
          <a:xfrm>
            <a:off x="7854433" y="59518"/>
            <a:ext cx="3789499"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anchor="t" anchorCtr="0">
            <a:spAutoFit/>
          </a:bodyPr>
          <a:lstStyle>
            <a:lvl1pPr marL="0" indent="0" algn="r"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Pct val="100000"/>
              <a:buFont typeface="Segoe UI" panose="020B0502040204020203" pitchFamily="34" charset="0"/>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CONFIDENTIAL | PRELIMINARY | PRE-DECISIONAL | NOT FOR DISTRIBUTION</a:t>
            </a:r>
          </a:p>
        </p:txBody>
      </p:sp>
    </p:spTree>
    <p:extLst>
      <p:ext uri="{BB962C8B-B14F-4D97-AF65-F5344CB8AC3E}">
        <p14:creationId xmlns:p14="http://schemas.microsoft.com/office/powerpoint/2010/main" val="3014369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471679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13" imgH="416" progId="TCLayout.ActiveDocument.1">
                  <p:embed/>
                </p:oleObj>
              </mc:Choice>
              <mc:Fallback>
                <p:oleObj name="think-cell Slide" r:id="rId12"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chemeClr val="accent2">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172212"/>
            <a:ext cx="7918704" cy="731520"/>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u="none"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grpSp>
        <p:nvGrpSpPr>
          <p:cNvPr id="5" name="Group 4">
            <a:extLst>
              <a:ext uri="{FF2B5EF4-FFF2-40B4-BE49-F238E27FC236}">
                <a16:creationId xmlns:a16="http://schemas.microsoft.com/office/drawing/2014/main" id="{044CBB4D-A574-5933-C67E-1CF143E7958C}"/>
              </a:ext>
            </a:extLst>
          </p:cNvPr>
          <p:cNvGrpSpPr/>
          <p:nvPr userDrawn="1"/>
        </p:nvGrpSpPr>
        <p:grpSpPr bwMode="ltGray">
          <a:xfrm>
            <a:off x="9811472" y="6304742"/>
            <a:ext cx="1563554" cy="423849"/>
            <a:chOff x="9454816" y="6288867"/>
            <a:chExt cx="1563554" cy="423849"/>
          </a:xfrm>
        </p:grpSpPr>
        <p:grpSp>
          <p:nvGrpSpPr>
            <p:cNvPr id="6" name="Group 5">
              <a:extLst>
                <a:ext uri="{FF2B5EF4-FFF2-40B4-BE49-F238E27FC236}">
                  <a16:creationId xmlns:a16="http://schemas.microsoft.com/office/drawing/2014/main" id="{A1B77347-D932-DC99-D7FF-B03A55D919E6}"/>
                </a:ext>
              </a:extLst>
            </p:cNvPr>
            <p:cNvGrpSpPr/>
            <p:nvPr/>
          </p:nvGrpSpPr>
          <p:grpSpPr bwMode="ltGray">
            <a:xfrm>
              <a:off x="9454816" y="6288867"/>
              <a:ext cx="459297" cy="423849"/>
              <a:chOff x="9454816" y="6288867"/>
              <a:chExt cx="459297" cy="423849"/>
            </a:xfrm>
          </p:grpSpPr>
          <p:sp>
            <p:nvSpPr>
              <p:cNvPr id="45" name="Freeform: Shape 44">
                <a:extLst>
                  <a:ext uri="{FF2B5EF4-FFF2-40B4-BE49-F238E27FC236}">
                    <a16:creationId xmlns:a16="http://schemas.microsoft.com/office/drawing/2014/main" id="{9C34BF63-3DAE-166A-D9D0-AF0997339210}"/>
                  </a:ext>
                </a:extLst>
              </p:cNvPr>
              <p:cNvSpPr/>
              <p:nvPr/>
            </p:nvSpPr>
            <p:spPr bwMode="ltGray">
              <a:xfrm>
                <a:off x="9459196" y="6297278"/>
                <a:ext cx="448095" cy="412705"/>
              </a:xfrm>
              <a:custGeom>
                <a:avLst/>
                <a:gdLst>
                  <a:gd name="connsiteX0" fmla="*/ 166300 w 448095"/>
                  <a:gd name="connsiteY0" fmla="*/ 48808 h 412705"/>
                  <a:gd name="connsiteX1" fmla="*/ 221973 w 448095"/>
                  <a:gd name="connsiteY1" fmla="*/ 351 h 412705"/>
                  <a:gd name="connsiteX2" fmla="*/ 223782 w 448095"/>
                  <a:gd name="connsiteY2" fmla="*/ 76898 h 412705"/>
                  <a:gd name="connsiteX3" fmla="*/ 166300 w 448095"/>
                  <a:gd name="connsiteY3" fmla="*/ 48808 h 412705"/>
                  <a:gd name="connsiteX4" fmla="*/ 166300 w 448095"/>
                  <a:gd name="connsiteY4" fmla="*/ 48808 h 412705"/>
                  <a:gd name="connsiteX5" fmla="*/ 124725 w 448095"/>
                  <a:gd name="connsiteY5" fmla="*/ 0 h 412705"/>
                  <a:gd name="connsiteX6" fmla="*/ 221973 w 448095"/>
                  <a:gd name="connsiteY6" fmla="*/ 351 h 412705"/>
                  <a:gd name="connsiteX7" fmla="*/ 166300 w 448095"/>
                  <a:gd name="connsiteY7" fmla="*/ 48808 h 412705"/>
                  <a:gd name="connsiteX8" fmla="*/ 124725 w 448095"/>
                  <a:gd name="connsiteY8" fmla="*/ 0 h 412705"/>
                  <a:gd name="connsiteX9" fmla="*/ 124725 w 448095"/>
                  <a:gd name="connsiteY9" fmla="*/ 0 h 412705"/>
                  <a:gd name="connsiteX10" fmla="*/ 123278 w 448095"/>
                  <a:gd name="connsiteY10" fmla="*/ 82165 h 412705"/>
                  <a:gd name="connsiteX11" fmla="*/ 166300 w 448095"/>
                  <a:gd name="connsiteY11" fmla="*/ 48808 h 412705"/>
                  <a:gd name="connsiteX12" fmla="*/ 124725 w 448095"/>
                  <a:gd name="connsiteY12" fmla="*/ 0 h 412705"/>
                  <a:gd name="connsiteX13" fmla="*/ 123278 w 448095"/>
                  <a:gd name="connsiteY13" fmla="*/ 82165 h 412705"/>
                  <a:gd name="connsiteX14" fmla="*/ 123278 w 448095"/>
                  <a:gd name="connsiteY14" fmla="*/ 82165 h 412705"/>
                  <a:gd name="connsiteX15" fmla="*/ 165577 w 448095"/>
                  <a:gd name="connsiteY15" fmla="*/ 112011 h 412705"/>
                  <a:gd name="connsiteX16" fmla="*/ 123278 w 448095"/>
                  <a:gd name="connsiteY16" fmla="*/ 82165 h 412705"/>
                  <a:gd name="connsiteX17" fmla="*/ 166300 w 448095"/>
                  <a:gd name="connsiteY17" fmla="*/ 48808 h 412705"/>
                  <a:gd name="connsiteX18" fmla="*/ 165577 w 448095"/>
                  <a:gd name="connsiteY18" fmla="*/ 112011 h 412705"/>
                  <a:gd name="connsiteX19" fmla="*/ 165577 w 448095"/>
                  <a:gd name="connsiteY19" fmla="*/ 112011 h 412705"/>
                  <a:gd name="connsiteX20" fmla="*/ 223782 w 448095"/>
                  <a:gd name="connsiteY20" fmla="*/ 76898 h 412705"/>
                  <a:gd name="connsiteX21" fmla="*/ 165577 w 448095"/>
                  <a:gd name="connsiteY21" fmla="*/ 112011 h 412705"/>
                  <a:gd name="connsiteX22" fmla="*/ 166300 w 448095"/>
                  <a:gd name="connsiteY22" fmla="*/ 48808 h 412705"/>
                  <a:gd name="connsiteX23" fmla="*/ 223782 w 448095"/>
                  <a:gd name="connsiteY23" fmla="*/ 76898 h 412705"/>
                  <a:gd name="connsiteX24" fmla="*/ 223782 w 448095"/>
                  <a:gd name="connsiteY24" fmla="*/ 76898 h 412705"/>
                  <a:gd name="connsiteX25" fmla="*/ 121110 w 448095"/>
                  <a:gd name="connsiteY25" fmla="*/ 174862 h 412705"/>
                  <a:gd name="connsiteX26" fmla="*/ 123278 w 448095"/>
                  <a:gd name="connsiteY26" fmla="*/ 82165 h 412705"/>
                  <a:gd name="connsiteX27" fmla="*/ 165577 w 448095"/>
                  <a:gd name="connsiteY27" fmla="*/ 112011 h 412705"/>
                  <a:gd name="connsiteX28" fmla="*/ 121110 w 448095"/>
                  <a:gd name="connsiteY28" fmla="*/ 174862 h 412705"/>
                  <a:gd name="connsiteX29" fmla="*/ 121110 w 448095"/>
                  <a:gd name="connsiteY29" fmla="*/ 174862 h 412705"/>
                  <a:gd name="connsiteX30" fmla="*/ 173168 w 448095"/>
                  <a:gd name="connsiteY30" fmla="*/ 165734 h 412705"/>
                  <a:gd name="connsiteX31" fmla="*/ 165577 w 448095"/>
                  <a:gd name="connsiteY31" fmla="*/ 112011 h 412705"/>
                  <a:gd name="connsiteX32" fmla="*/ 121110 w 448095"/>
                  <a:gd name="connsiteY32" fmla="*/ 174862 h 412705"/>
                  <a:gd name="connsiteX33" fmla="*/ 173168 w 448095"/>
                  <a:gd name="connsiteY33" fmla="*/ 165734 h 412705"/>
                  <a:gd name="connsiteX34" fmla="*/ 173168 w 448095"/>
                  <a:gd name="connsiteY34" fmla="*/ 165734 h 412705"/>
                  <a:gd name="connsiteX35" fmla="*/ 165212 w 448095"/>
                  <a:gd name="connsiteY35" fmla="*/ 224370 h 412705"/>
                  <a:gd name="connsiteX36" fmla="*/ 173168 w 448095"/>
                  <a:gd name="connsiteY36" fmla="*/ 165734 h 412705"/>
                  <a:gd name="connsiteX37" fmla="*/ 121110 w 448095"/>
                  <a:gd name="connsiteY37" fmla="*/ 174862 h 412705"/>
                  <a:gd name="connsiteX38" fmla="*/ 165212 w 448095"/>
                  <a:gd name="connsiteY38" fmla="*/ 224370 h 412705"/>
                  <a:gd name="connsiteX39" fmla="*/ 165212 w 448095"/>
                  <a:gd name="connsiteY39" fmla="*/ 224370 h 412705"/>
                  <a:gd name="connsiteX40" fmla="*/ 100863 w 448095"/>
                  <a:gd name="connsiteY40" fmla="*/ 220859 h 412705"/>
                  <a:gd name="connsiteX41" fmla="*/ 165212 w 448095"/>
                  <a:gd name="connsiteY41" fmla="*/ 224370 h 412705"/>
                  <a:gd name="connsiteX42" fmla="*/ 121110 w 448095"/>
                  <a:gd name="connsiteY42" fmla="*/ 174862 h 412705"/>
                  <a:gd name="connsiteX43" fmla="*/ 100863 w 448095"/>
                  <a:gd name="connsiteY43" fmla="*/ 220859 h 412705"/>
                  <a:gd name="connsiteX44" fmla="*/ 100863 w 448095"/>
                  <a:gd name="connsiteY44" fmla="*/ 220859 h 412705"/>
                  <a:gd name="connsiteX45" fmla="*/ 58205 w 448095"/>
                  <a:gd name="connsiteY45" fmla="*/ 173810 h 412705"/>
                  <a:gd name="connsiteX46" fmla="*/ 121110 w 448095"/>
                  <a:gd name="connsiteY46" fmla="*/ 174862 h 412705"/>
                  <a:gd name="connsiteX47" fmla="*/ 100863 w 448095"/>
                  <a:gd name="connsiteY47" fmla="*/ 220859 h 412705"/>
                  <a:gd name="connsiteX48" fmla="*/ 58205 w 448095"/>
                  <a:gd name="connsiteY48" fmla="*/ 173810 h 412705"/>
                  <a:gd name="connsiteX49" fmla="*/ 58205 w 448095"/>
                  <a:gd name="connsiteY49" fmla="*/ 173810 h 412705"/>
                  <a:gd name="connsiteX50" fmla="*/ 42299 w 448095"/>
                  <a:gd name="connsiteY50" fmla="*/ 217700 h 412705"/>
                  <a:gd name="connsiteX51" fmla="*/ 58205 w 448095"/>
                  <a:gd name="connsiteY51" fmla="*/ 173810 h 412705"/>
                  <a:gd name="connsiteX52" fmla="*/ 0 w 448095"/>
                  <a:gd name="connsiteY52" fmla="*/ 173457 h 412705"/>
                  <a:gd name="connsiteX53" fmla="*/ 42299 w 448095"/>
                  <a:gd name="connsiteY53" fmla="*/ 217700 h 412705"/>
                  <a:gd name="connsiteX54" fmla="*/ 42299 w 448095"/>
                  <a:gd name="connsiteY54" fmla="*/ 217700 h 412705"/>
                  <a:gd name="connsiteX55" fmla="*/ 100863 w 448095"/>
                  <a:gd name="connsiteY55" fmla="*/ 220859 h 412705"/>
                  <a:gd name="connsiteX56" fmla="*/ 42299 w 448095"/>
                  <a:gd name="connsiteY56" fmla="*/ 217700 h 412705"/>
                  <a:gd name="connsiteX57" fmla="*/ 58205 w 448095"/>
                  <a:gd name="connsiteY57" fmla="*/ 173810 h 412705"/>
                  <a:gd name="connsiteX58" fmla="*/ 100863 w 448095"/>
                  <a:gd name="connsiteY58" fmla="*/ 220859 h 412705"/>
                  <a:gd name="connsiteX59" fmla="*/ 100863 w 448095"/>
                  <a:gd name="connsiteY59" fmla="*/ 220859 h 412705"/>
                  <a:gd name="connsiteX60" fmla="*/ 66517 w 448095"/>
                  <a:gd name="connsiteY60" fmla="*/ 262996 h 412705"/>
                  <a:gd name="connsiteX61" fmla="*/ 100863 w 448095"/>
                  <a:gd name="connsiteY61" fmla="*/ 220859 h 412705"/>
                  <a:gd name="connsiteX62" fmla="*/ 42299 w 448095"/>
                  <a:gd name="connsiteY62" fmla="*/ 217700 h 412705"/>
                  <a:gd name="connsiteX63" fmla="*/ 66517 w 448095"/>
                  <a:gd name="connsiteY63" fmla="*/ 262996 h 412705"/>
                  <a:gd name="connsiteX64" fmla="*/ 66517 w 448095"/>
                  <a:gd name="connsiteY64" fmla="*/ 262996 h 412705"/>
                  <a:gd name="connsiteX65" fmla="*/ 114601 w 448095"/>
                  <a:gd name="connsiteY65" fmla="*/ 293895 h 412705"/>
                  <a:gd name="connsiteX66" fmla="*/ 100863 w 448095"/>
                  <a:gd name="connsiteY66" fmla="*/ 220859 h 412705"/>
                  <a:gd name="connsiteX67" fmla="*/ 66517 w 448095"/>
                  <a:gd name="connsiteY67" fmla="*/ 262996 h 412705"/>
                  <a:gd name="connsiteX68" fmla="*/ 114601 w 448095"/>
                  <a:gd name="connsiteY68" fmla="*/ 293895 h 412705"/>
                  <a:gd name="connsiteX69" fmla="*/ 114601 w 448095"/>
                  <a:gd name="connsiteY69" fmla="*/ 293895 h 412705"/>
                  <a:gd name="connsiteX70" fmla="*/ 165212 w 448095"/>
                  <a:gd name="connsiteY70" fmla="*/ 224370 h 412705"/>
                  <a:gd name="connsiteX71" fmla="*/ 114601 w 448095"/>
                  <a:gd name="connsiteY71" fmla="*/ 293895 h 412705"/>
                  <a:gd name="connsiteX72" fmla="*/ 100863 w 448095"/>
                  <a:gd name="connsiteY72" fmla="*/ 220859 h 412705"/>
                  <a:gd name="connsiteX73" fmla="*/ 165212 w 448095"/>
                  <a:gd name="connsiteY73" fmla="*/ 224370 h 412705"/>
                  <a:gd name="connsiteX74" fmla="*/ 165212 w 448095"/>
                  <a:gd name="connsiteY74" fmla="*/ 224370 h 412705"/>
                  <a:gd name="connsiteX75" fmla="*/ 244024 w 448095"/>
                  <a:gd name="connsiteY75" fmla="*/ 130268 h 412705"/>
                  <a:gd name="connsiteX76" fmla="*/ 165577 w 448095"/>
                  <a:gd name="connsiteY76" fmla="*/ 112011 h 412705"/>
                  <a:gd name="connsiteX77" fmla="*/ 223782 w 448095"/>
                  <a:gd name="connsiteY77" fmla="*/ 76898 h 412705"/>
                  <a:gd name="connsiteX78" fmla="*/ 244024 w 448095"/>
                  <a:gd name="connsiteY78" fmla="*/ 130268 h 412705"/>
                  <a:gd name="connsiteX79" fmla="*/ 244024 w 448095"/>
                  <a:gd name="connsiteY79" fmla="*/ 130268 h 412705"/>
                  <a:gd name="connsiteX80" fmla="*/ 173168 w 448095"/>
                  <a:gd name="connsiteY80" fmla="*/ 165734 h 412705"/>
                  <a:gd name="connsiteX81" fmla="*/ 165577 w 448095"/>
                  <a:gd name="connsiteY81" fmla="*/ 112011 h 412705"/>
                  <a:gd name="connsiteX82" fmla="*/ 244024 w 448095"/>
                  <a:gd name="connsiteY82" fmla="*/ 130268 h 412705"/>
                  <a:gd name="connsiteX83" fmla="*/ 173168 w 448095"/>
                  <a:gd name="connsiteY83" fmla="*/ 165734 h 412705"/>
                  <a:gd name="connsiteX84" fmla="*/ 173168 w 448095"/>
                  <a:gd name="connsiteY84" fmla="*/ 165734 h 412705"/>
                  <a:gd name="connsiteX85" fmla="*/ 290478 w 448095"/>
                  <a:gd name="connsiteY85" fmla="*/ 96384 h 412705"/>
                  <a:gd name="connsiteX86" fmla="*/ 223782 w 448095"/>
                  <a:gd name="connsiteY86" fmla="*/ 76898 h 412705"/>
                  <a:gd name="connsiteX87" fmla="*/ 244024 w 448095"/>
                  <a:gd name="connsiteY87" fmla="*/ 130268 h 412705"/>
                  <a:gd name="connsiteX88" fmla="*/ 290478 w 448095"/>
                  <a:gd name="connsiteY88" fmla="*/ 96384 h 412705"/>
                  <a:gd name="connsiteX89" fmla="*/ 290478 w 448095"/>
                  <a:gd name="connsiteY89" fmla="*/ 96384 h 412705"/>
                  <a:gd name="connsiteX90" fmla="*/ 298793 w 448095"/>
                  <a:gd name="connsiteY90" fmla="*/ 150458 h 412705"/>
                  <a:gd name="connsiteX91" fmla="*/ 290478 w 448095"/>
                  <a:gd name="connsiteY91" fmla="*/ 96384 h 412705"/>
                  <a:gd name="connsiteX92" fmla="*/ 244024 w 448095"/>
                  <a:gd name="connsiteY92" fmla="*/ 130268 h 412705"/>
                  <a:gd name="connsiteX93" fmla="*/ 298793 w 448095"/>
                  <a:gd name="connsiteY93" fmla="*/ 150458 h 412705"/>
                  <a:gd name="connsiteX94" fmla="*/ 298793 w 448095"/>
                  <a:gd name="connsiteY94" fmla="*/ 150458 h 412705"/>
                  <a:gd name="connsiteX95" fmla="*/ 239865 w 448095"/>
                  <a:gd name="connsiteY95" fmla="*/ 190136 h 412705"/>
                  <a:gd name="connsiteX96" fmla="*/ 298793 w 448095"/>
                  <a:gd name="connsiteY96" fmla="*/ 150458 h 412705"/>
                  <a:gd name="connsiteX97" fmla="*/ 244024 w 448095"/>
                  <a:gd name="connsiteY97" fmla="*/ 130268 h 412705"/>
                  <a:gd name="connsiteX98" fmla="*/ 239865 w 448095"/>
                  <a:gd name="connsiteY98" fmla="*/ 190136 h 412705"/>
                  <a:gd name="connsiteX99" fmla="*/ 239865 w 448095"/>
                  <a:gd name="connsiteY99" fmla="*/ 190136 h 412705"/>
                  <a:gd name="connsiteX100" fmla="*/ 173168 w 448095"/>
                  <a:gd name="connsiteY100" fmla="*/ 165734 h 412705"/>
                  <a:gd name="connsiteX101" fmla="*/ 239865 w 448095"/>
                  <a:gd name="connsiteY101" fmla="*/ 190136 h 412705"/>
                  <a:gd name="connsiteX102" fmla="*/ 244024 w 448095"/>
                  <a:gd name="connsiteY102" fmla="*/ 130268 h 412705"/>
                  <a:gd name="connsiteX103" fmla="*/ 173168 w 448095"/>
                  <a:gd name="connsiteY103" fmla="*/ 165734 h 412705"/>
                  <a:gd name="connsiteX104" fmla="*/ 173168 w 448095"/>
                  <a:gd name="connsiteY104" fmla="*/ 165734 h 412705"/>
                  <a:gd name="connsiteX105" fmla="*/ 356634 w 448095"/>
                  <a:gd name="connsiteY105" fmla="*/ 148704 h 412705"/>
                  <a:gd name="connsiteX106" fmla="*/ 421345 w 448095"/>
                  <a:gd name="connsiteY106" fmla="*/ 105866 h 412705"/>
                  <a:gd name="connsiteX107" fmla="*/ 374711 w 448095"/>
                  <a:gd name="connsiteY107" fmla="*/ 93928 h 412705"/>
                  <a:gd name="connsiteX108" fmla="*/ 356634 w 448095"/>
                  <a:gd name="connsiteY108" fmla="*/ 148704 h 412705"/>
                  <a:gd name="connsiteX109" fmla="*/ 356634 w 448095"/>
                  <a:gd name="connsiteY109" fmla="*/ 148704 h 412705"/>
                  <a:gd name="connsiteX110" fmla="*/ 290478 w 448095"/>
                  <a:gd name="connsiteY110" fmla="*/ 96384 h 412705"/>
                  <a:gd name="connsiteX111" fmla="*/ 374711 w 448095"/>
                  <a:gd name="connsiteY111" fmla="*/ 93928 h 412705"/>
                  <a:gd name="connsiteX112" fmla="*/ 356634 w 448095"/>
                  <a:gd name="connsiteY112" fmla="*/ 148704 h 412705"/>
                  <a:gd name="connsiteX113" fmla="*/ 290478 w 448095"/>
                  <a:gd name="connsiteY113" fmla="*/ 96384 h 412705"/>
                  <a:gd name="connsiteX114" fmla="*/ 290478 w 448095"/>
                  <a:gd name="connsiteY114" fmla="*/ 96384 h 412705"/>
                  <a:gd name="connsiteX115" fmla="*/ 298793 w 448095"/>
                  <a:gd name="connsiteY115" fmla="*/ 150458 h 412705"/>
                  <a:gd name="connsiteX116" fmla="*/ 356634 w 448095"/>
                  <a:gd name="connsiteY116" fmla="*/ 148704 h 412705"/>
                  <a:gd name="connsiteX117" fmla="*/ 290478 w 448095"/>
                  <a:gd name="connsiteY117" fmla="*/ 96384 h 412705"/>
                  <a:gd name="connsiteX118" fmla="*/ 298793 w 448095"/>
                  <a:gd name="connsiteY118" fmla="*/ 150458 h 412705"/>
                  <a:gd name="connsiteX119" fmla="*/ 298793 w 448095"/>
                  <a:gd name="connsiteY119" fmla="*/ 150458 h 412705"/>
                  <a:gd name="connsiteX120" fmla="*/ 427851 w 448095"/>
                  <a:gd name="connsiteY120" fmla="*/ 165909 h 412705"/>
                  <a:gd name="connsiteX121" fmla="*/ 421345 w 448095"/>
                  <a:gd name="connsiteY121" fmla="*/ 105866 h 412705"/>
                  <a:gd name="connsiteX122" fmla="*/ 356634 w 448095"/>
                  <a:gd name="connsiteY122" fmla="*/ 148704 h 412705"/>
                  <a:gd name="connsiteX123" fmla="*/ 427851 w 448095"/>
                  <a:gd name="connsiteY123" fmla="*/ 165909 h 412705"/>
                  <a:gd name="connsiteX124" fmla="*/ 427851 w 448095"/>
                  <a:gd name="connsiteY124" fmla="*/ 165909 h 412705"/>
                  <a:gd name="connsiteX125" fmla="*/ 362058 w 448095"/>
                  <a:gd name="connsiteY125" fmla="*/ 195404 h 412705"/>
                  <a:gd name="connsiteX126" fmla="*/ 427851 w 448095"/>
                  <a:gd name="connsiteY126" fmla="*/ 165909 h 412705"/>
                  <a:gd name="connsiteX127" fmla="*/ 356634 w 448095"/>
                  <a:gd name="connsiteY127" fmla="*/ 148704 h 412705"/>
                  <a:gd name="connsiteX128" fmla="*/ 362058 w 448095"/>
                  <a:gd name="connsiteY128" fmla="*/ 195404 h 412705"/>
                  <a:gd name="connsiteX129" fmla="*/ 362058 w 448095"/>
                  <a:gd name="connsiteY129" fmla="*/ 195404 h 412705"/>
                  <a:gd name="connsiteX130" fmla="*/ 298793 w 448095"/>
                  <a:gd name="connsiteY130" fmla="*/ 150458 h 412705"/>
                  <a:gd name="connsiteX131" fmla="*/ 362058 w 448095"/>
                  <a:gd name="connsiteY131" fmla="*/ 195404 h 412705"/>
                  <a:gd name="connsiteX132" fmla="*/ 356634 w 448095"/>
                  <a:gd name="connsiteY132" fmla="*/ 148704 h 412705"/>
                  <a:gd name="connsiteX133" fmla="*/ 298793 w 448095"/>
                  <a:gd name="connsiteY133" fmla="*/ 150458 h 412705"/>
                  <a:gd name="connsiteX134" fmla="*/ 298793 w 448095"/>
                  <a:gd name="connsiteY134" fmla="*/ 150458 h 412705"/>
                  <a:gd name="connsiteX135" fmla="*/ 395314 w 448095"/>
                  <a:gd name="connsiteY135" fmla="*/ 222090 h 412705"/>
                  <a:gd name="connsiteX136" fmla="*/ 427851 w 448095"/>
                  <a:gd name="connsiteY136" fmla="*/ 165909 h 412705"/>
                  <a:gd name="connsiteX137" fmla="*/ 448096 w 448095"/>
                  <a:gd name="connsiteY137" fmla="*/ 208746 h 412705"/>
                  <a:gd name="connsiteX138" fmla="*/ 395314 w 448095"/>
                  <a:gd name="connsiteY138" fmla="*/ 222090 h 412705"/>
                  <a:gd name="connsiteX139" fmla="*/ 395314 w 448095"/>
                  <a:gd name="connsiteY139" fmla="*/ 222090 h 412705"/>
                  <a:gd name="connsiteX140" fmla="*/ 441228 w 448095"/>
                  <a:gd name="connsiteY140" fmla="*/ 256851 h 412705"/>
                  <a:gd name="connsiteX141" fmla="*/ 395314 w 448095"/>
                  <a:gd name="connsiteY141" fmla="*/ 222090 h 412705"/>
                  <a:gd name="connsiteX142" fmla="*/ 448096 w 448095"/>
                  <a:gd name="connsiteY142" fmla="*/ 208746 h 412705"/>
                  <a:gd name="connsiteX143" fmla="*/ 441228 w 448095"/>
                  <a:gd name="connsiteY143" fmla="*/ 256851 h 412705"/>
                  <a:gd name="connsiteX144" fmla="*/ 441228 w 448095"/>
                  <a:gd name="connsiteY144" fmla="*/ 256851 h 412705"/>
                  <a:gd name="connsiteX145" fmla="*/ 362058 w 448095"/>
                  <a:gd name="connsiteY145" fmla="*/ 195404 h 412705"/>
                  <a:gd name="connsiteX146" fmla="*/ 395314 w 448095"/>
                  <a:gd name="connsiteY146" fmla="*/ 222090 h 412705"/>
                  <a:gd name="connsiteX147" fmla="*/ 427851 w 448095"/>
                  <a:gd name="connsiteY147" fmla="*/ 165909 h 412705"/>
                  <a:gd name="connsiteX148" fmla="*/ 362058 w 448095"/>
                  <a:gd name="connsiteY148" fmla="*/ 195404 h 412705"/>
                  <a:gd name="connsiteX149" fmla="*/ 362058 w 448095"/>
                  <a:gd name="connsiteY149" fmla="*/ 195404 h 412705"/>
                  <a:gd name="connsiteX150" fmla="*/ 362058 w 448095"/>
                  <a:gd name="connsiteY150" fmla="*/ 305131 h 412705"/>
                  <a:gd name="connsiteX151" fmla="*/ 441228 w 448095"/>
                  <a:gd name="connsiteY151" fmla="*/ 256851 h 412705"/>
                  <a:gd name="connsiteX152" fmla="*/ 395314 w 448095"/>
                  <a:gd name="connsiteY152" fmla="*/ 222090 h 412705"/>
                  <a:gd name="connsiteX153" fmla="*/ 362058 w 448095"/>
                  <a:gd name="connsiteY153" fmla="*/ 305131 h 412705"/>
                  <a:gd name="connsiteX154" fmla="*/ 362058 w 448095"/>
                  <a:gd name="connsiteY154" fmla="*/ 305131 h 412705"/>
                  <a:gd name="connsiteX155" fmla="*/ 313615 w 448095"/>
                  <a:gd name="connsiteY155" fmla="*/ 268438 h 412705"/>
                  <a:gd name="connsiteX156" fmla="*/ 362058 w 448095"/>
                  <a:gd name="connsiteY156" fmla="*/ 305131 h 412705"/>
                  <a:gd name="connsiteX157" fmla="*/ 395314 w 448095"/>
                  <a:gd name="connsiteY157" fmla="*/ 222090 h 412705"/>
                  <a:gd name="connsiteX158" fmla="*/ 313615 w 448095"/>
                  <a:gd name="connsiteY158" fmla="*/ 268438 h 412705"/>
                  <a:gd name="connsiteX159" fmla="*/ 313615 w 448095"/>
                  <a:gd name="connsiteY159" fmla="*/ 268438 h 412705"/>
                  <a:gd name="connsiteX160" fmla="*/ 362058 w 448095"/>
                  <a:gd name="connsiteY160" fmla="*/ 195404 h 412705"/>
                  <a:gd name="connsiteX161" fmla="*/ 313615 w 448095"/>
                  <a:gd name="connsiteY161" fmla="*/ 268438 h 412705"/>
                  <a:gd name="connsiteX162" fmla="*/ 395314 w 448095"/>
                  <a:gd name="connsiteY162" fmla="*/ 222090 h 412705"/>
                  <a:gd name="connsiteX163" fmla="*/ 362058 w 448095"/>
                  <a:gd name="connsiteY163" fmla="*/ 195404 h 412705"/>
                  <a:gd name="connsiteX164" fmla="*/ 362058 w 448095"/>
                  <a:gd name="connsiteY164" fmla="*/ 195404 h 412705"/>
                  <a:gd name="connsiteX165" fmla="*/ 271585 w 448095"/>
                  <a:gd name="connsiteY165" fmla="*/ 220814 h 412705"/>
                  <a:gd name="connsiteX166" fmla="*/ 298793 w 448095"/>
                  <a:gd name="connsiteY166" fmla="*/ 150458 h 412705"/>
                  <a:gd name="connsiteX167" fmla="*/ 362058 w 448095"/>
                  <a:gd name="connsiteY167" fmla="*/ 195404 h 412705"/>
                  <a:gd name="connsiteX168" fmla="*/ 271585 w 448095"/>
                  <a:gd name="connsiteY168" fmla="*/ 220814 h 412705"/>
                  <a:gd name="connsiteX169" fmla="*/ 271585 w 448095"/>
                  <a:gd name="connsiteY169" fmla="*/ 220814 h 412705"/>
                  <a:gd name="connsiteX170" fmla="*/ 313615 w 448095"/>
                  <a:gd name="connsiteY170" fmla="*/ 268438 h 412705"/>
                  <a:gd name="connsiteX171" fmla="*/ 362058 w 448095"/>
                  <a:gd name="connsiteY171" fmla="*/ 195404 h 412705"/>
                  <a:gd name="connsiteX172" fmla="*/ 271585 w 448095"/>
                  <a:gd name="connsiteY172" fmla="*/ 220814 h 412705"/>
                  <a:gd name="connsiteX173" fmla="*/ 313615 w 448095"/>
                  <a:gd name="connsiteY173" fmla="*/ 268438 h 412705"/>
                  <a:gd name="connsiteX174" fmla="*/ 313615 w 448095"/>
                  <a:gd name="connsiteY174" fmla="*/ 268438 h 412705"/>
                  <a:gd name="connsiteX175" fmla="*/ 239865 w 448095"/>
                  <a:gd name="connsiteY175" fmla="*/ 190136 h 412705"/>
                  <a:gd name="connsiteX176" fmla="*/ 298793 w 448095"/>
                  <a:gd name="connsiteY176" fmla="*/ 150458 h 412705"/>
                  <a:gd name="connsiteX177" fmla="*/ 271585 w 448095"/>
                  <a:gd name="connsiteY177" fmla="*/ 220814 h 412705"/>
                  <a:gd name="connsiteX178" fmla="*/ 239865 w 448095"/>
                  <a:gd name="connsiteY178" fmla="*/ 190136 h 412705"/>
                  <a:gd name="connsiteX179" fmla="*/ 239865 w 448095"/>
                  <a:gd name="connsiteY179" fmla="*/ 190136 h 412705"/>
                  <a:gd name="connsiteX180" fmla="*/ 313615 w 448095"/>
                  <a:gd name="connsiteY180" fmla="*/ 268438 h 412705"/>
                  <a:gd name="connsiteX181" fmla="*/ 207959 w 448095"/>
                  <a:gd name="connsiteY181" fmla="*/ 298767 h 412705"/>
                  <a:gd name="connsiteX182" fmla="*/ 271585 w 448095"/>
                  <a:gd name="connsiteY182" fmla="*/ 220814 h 412705"/>
                  <a:gd name="connsiteX183" fmla="*/ 313615 w 448095"/>
                  <a:gd name="connsiteY183" fmla="*/ 268438 h 412705"/>
                  <a:gd name="connsiteX184" fmla="*/ 313615 w 448095"/>
                  <a:gd name="connsiteY184" fmla="*/ 268438 h 412705"/>
                  <a:gd name="connsiteX185" fmla="*/ 175420 w 448095"/>
                  <a:gd name="connsiteY185" fmla="*/ 261546 h 412705"/>
                  <a:gd name="connsiteX186" fmla="*/ 207959 w 448095"/>
                  <a:gd name="connsiteY186" fmla="*/ 298767 h 412705"/>
                  <a:gd name="connsiteX187" fmla="*/ 271585 w 448095"/>
                  <a:gd name="connsiteY187" fmla="*/ 220814 h 412705"/>
                  <a:gd name="connsiteX188" fmla="*/ 175420 w 448095"/>
                  <a:gd name="connsiteY188" fmla="*/ 261546 h 412705"/>
                  <a:gd name="connsiteX189" fmla="*/ 175420 w 448095"/>
                  <a:gd name="connsiteY189" fmla="*/ 261546 h 412705"/>
                  <a:gd name="connsiteX190" fmla="*/ 165212 w 448095"/>
                  <a:gd name="connsiteY190" fmla="*/ 224370 h 412705"/>
                  <a:gd name="connsiteX191" fmla="*/ 175420 w 448095"/>
                  <a:gd name="connsiteY191" fmla="*/ 261546 h 412705"/>
                  <a:gd name="connsiteX192" fmla="*/ 271585 w 448095"/>
                  <a:gd name="connsiteY192" fmla="*/ 220814 h 412705"/>
                  <a:gd name="connsiteX193" fmla="*/ 165212 w 448095"/>
                  <a:gd name="connsiteY193" fmla="*/ 224370 h 412705"/>
                  <a:gd name="connsiteX194" fmla="*/ 165212 w 448095"/>
                  <a:gd name="connsiteY194" fmla="*/ 224370 h 412705"/>
                  <a:gd name="connsiteX195" fmla="*/ 137411 w 448095"/>
                  <a:gd name="connsiteY195" fmla="*/ 262563 h 412705"/>
                  <a:gd name="connsiteX196" fmla="*/ 175420 w 448095"/>
                  <a:gd name="connsiteY196" fmla="*/ 261546 h 412705"/>
                  <a:gd name="connsiteX197" fmla="*/ 165212 w 448095"/>
                  <a:gd name="connsiteY197" fmla="*/ 224370 h 412705"/>
                  <a:gd name="connsiteX198" fmla="*/ 137411 w 448095"/>
                  <a:gd name="connsiteY198" fmla="*/ 262563 h 412705"/>
                  <a:gd name="connsiteX199" fmla="*/ 137411 w 448095"/>
                  <a:gd name="connsiteY199" fmla="*/ 262563 h 412705"/>
                  <a:gd name="connsiteX200" fmla="*/ 239865 w 448095"/>
                  <a:gd name="connsiteY200" fmla="*/ 190136 h 412705"/>
                  <a:gd name="connsiteX201" fmla="*/ 165212 w 448095"/>
                  <a:gd name="connsiteY201" fmla="*/ 224370 h 412705"/>
                  <a:gd name="connsiteX202" fmla="*/ 271585 w 448095"/>
                  <a:gd name="connsiteY202" fmla="*/ 220814 h 412705"/>
                  <a:gd name="connsiteX203" fmla="*/ 239865 w 448095"/>
                  <a:gd name="connsiteY203" fmla="*/ 190136 h 412705"/>
                  <a:gd name="connsiteX204" fmla="*/ 239865 w 448095"/>
                  <a:gd name="connsiteY204" fmla="*/ 190136 h 412705"/>
                  <a:gd name="connsiteX205" fmla="*/ 173168 w 448095"/>
                  <a:gd name="connsiteY205" fmla="*/ 165734 h 412705"/>
                  <a:gd name="connsiteX206" fmla="*/ 165212 w 448095"/>
                  <a:gd name="connsiteY206" fmla="*/ 224370 h 412705"/>
                  <a:gd name="connsiteX207" fmla="*/ 239865 w 448095"/>
                  <a:gd name="connsiteY207" fmla="*/ 190136 h 412705"/>
                  <a:gd name="connsiteX208" fmla="*/ 173168 w 448095"/>
                  <a:gd name="connsiteY208" fmla="*/ 165734 h 412705"/>
                  <a:gd name="connsiteX209" fmla="*/ 173168 w 448095"/>
                  <a:gd name="connsiteY209" fmla="*/ 165734 h 412705"/>
                  <a:gd name="connsiteX210" fmla="*/ 288577 w 448095"/>
                  <a:gd name="connsiteY210" fmla="*/ 332122 h 412705"/>
                  <a:gd name="connsiteX211" fmla="*/ 313615 w 448095"/>
                  <a:gd name="connsiteY211" fmla="*/ 268438 h 412705"/>
                  <a:gd name="connsiteX212" fmla="*/ 362058 w 448095"/>
                  <a:gd name="connsiteY212" fmla="*/ 305131 h 412705"/>
                  <a:gd name="connsiteX213" fmla="*/ 288577 w 448095"/>
                  <a:gd name="connsiteY213" fmla="*/ 332122 h 412705"/>
                  <a:gd name="connsiteX214" fmla="*/ 288577 w 448095"/>
                  <a:gd name="connsiteY214" fmla="*/ 332122 h 412705"/>
                  <a:gd name="connsiteX215" fmla="*/ 207959 w 448095"/>
                  <a:gd name="connsiteY215" fmla="*/ 298767 h 412705"/>
                  <a:gd name="connsiteX216" fmla="*/ 288577 w 448095"/>
                  <a:gd name="connsiteY216" fmla="*/ 332122 h 412705"/>
                  <a:gd name="connsiteX217" fmla="*/ 313615 w 448095"/>
                  <a:gd name="connsiteY217" fmla="*/ 268438 h 412705"/>
                  <a:gd name="connsiteX218" fmla="*/ 207959 w 448095"/>
                  <a:gd name="connsiteY218" fmla="*/ 298767 h 412705"/>
                  <a:gd name="connsiteX219" fmla="*/ 207959 w 448095"/>
                  <a:gd name="connsiteY219" fmla="*/ 298767 h 412705"/>
                  <a:gd name="connsiteX220" fmla="*/ 322557 w 448095"/>
                  <a:gd name="connsiteY220" fmla="*/ 353188 h 412705"/>
                  <a:gd name="connsiteX221" fmla="*/ 353760 w 448095"/>
                  <a:gd name="connsiteY221" fmla="*/ 308178 h 412705"/>
                  <a:gd name="connsiteX222" fmla="*/ 288577 w 448095"/>
                  <a:gd name="connsiteY222" fmla="*/ 332122 h 412705"/>
                  <a:gd name="connsiteX223" fmla="*/ 322557 w 448095"/>
                  <a:gd name="connsiteY223" fmla="*/ 353188 h 412705"/>
                  <a:gd name="connsiteX224" fmla="*/ 322557 w 448095"/>
                  <a:gd name="connsiteY224" fmla="*/ 353188 h 412705"/>
                  <a:gd name="connsiteX225" fmla="*/ 207959 w 448095"/>
                  <a:gd name="connsiteY225" fmla="*/ 298767 h 412705"/>
                  <a:gd name="connsiteX226" fmla="*/ 243749 w 448095"/>
                  <a:gd name="connsiteY226" fmla="*/ 349677 h 412705"/>
                  <a:gd name="connsiteX227" fmla="*/ 288577 w 448095"/>
                  <a:gd name="connsiteY227" fmla="*/ 332122 h 412705"/>
                  <a:gd name="connsiteX228" fmla="*/ 207959 w 448095"/>
                  <a:gd name="connsiteY228" fmla="*/ 298767 h 412705"/>
                  <a:gd name="connsiteX229" fmla="*/ 207959 w 448095"/>
                  <a:gd name="connsiteY229" fmla="*/ 298767 h 412705"/>
                  <a:gd name="connsiteX230" fmla="*/ 263270 w 448095"/>
                  <a:gd name="connsiteY230" fmla="*/ 391814 h 412705"/>
                  <a:gd name="connsiteX231" fmla="*/ 243749 w 448095"/>
                  <a:gd name="connsiteY231" fmla="*/ 349677 h 412705"/>
                  <a:gd name="connsiteX232" fmla="*/ 288577 w 448095"/>
                  <a:gd name="connsiteY232" fmla="*/ 332122 h 412705"/>
                  <a:gd name="connsiteX233" fmla="*/ 263270 w 448095"/>
                  <a:gd name="connsiteY233" fmla="*/ 391814 h 412705"/>
                  <a:gd name="connsiteX234" fmla="*/ 263270 w 448095"/>
                  <a:gd name="connsiteY234" fmla="*/ 391814 h 412705"/>
                  <a:gd name="connsiteX235" fmla="*/ 322557 w 448095"/>
                  <a:gd name="connsiteY235" fmla="*/ 353188 h 412705"/>
                  <a:gd name="connsiteX236" fmla="*/ 263270 w 448095"/>
                  <a:gd name="connsiteY236" fmla="*/ 391814 h 412705"/>
                  <a:gd name="connsiteX237" fmla="*/ 288577 w 448095"/>
                  <a:gd name="connsiteY237" fmla="*/ 332122 h 412705"/>
                  <a:gd name="connsiteX238" fmla="*/ 322557 w 448095"/>
                  <a:gd name="connsiteY238" fmla="*/ 353188 h 412705"/>
                  <a:gd name="connsiteX239" fmla="*/ 322557 w 448095"/>
                  <a:gd name="connsiteY239" fmla="*/ 353188 h 412705"/>
                  <a:gd name="connsiteX240" fmla="*/ 329970 w 448095"/>
                  <a:gd name="connsiteY240" fmla="*/ 412706 h 412705"/>
                  <a:gd name="connsiteX241" fmla="*/ 317565 w 448095"/>
                  <a:gd name="connsiteY241" fmla="*/ 356443 h 412705"/>
                  <a:gd name="connsiteX242" fmla="*/ 263270 w 448095"/>
                  <a:gd name="connsiteY242" fmla="*/ 391814 h 412705"/>
                  <a:gd name="connsiteX243" fmla="*/ 329970 w 448095"/>
                  <a:gd name="connsiteY243" fmla="*/ 412706 h 412705"/>
                  <a:gd name="connsiteX244" fmla="*/ 329970 w 448095"/>
                  <a:gd name="connsiteY244" fmla="*/ 412706 h 41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448095" h="412705">
                    <a:moveTo>
                      <a:pt x="166300" y="48808"/>
                    </a:moveTo>
                    <a:lnTo>
                      <a:pt x="221973" y="351"/>
                    </a:lnTo>
                    <a:lnTo>
                      <a:pt x="223782" y="76898"/>
                    </a:lnTo>
                    <a:lnTo>
                      <a:pt x="166300" y="48808"/>
                    </a:lnTo>
                    <a:lnTo>
                      <a:pt x="166300" y="48808"/>
                    </a:lnTo>
                    <a:close/>
                    <a:moveTo>
                      <a:pt x="124725" y="0"/>
                    </a:moveTo>
                    <a:lnTo>
                      <a:pt x="221973" y="351"/>
                    </a:lnTo>
                    <a:lnTo>
                      <a:pt x="166300" y="48808"/>
                    </a:lnTo>
                    <a:lnTo>
                      <a:pt x="124725" y="0"/>
                    </a:lnTo>
                    <a:lnTo>
                      <a:pt x="124725" y="0"/>
                    </a:lnTo>
                    <a:close/>
                    <a:moveTo>
                      <a:pt x="123278" y="82165"/>
                    </a:moveTo>
                    <a:lnTo>
                      <a:pt x="166300" y="48808"/>
                    </a:lnTo>
                    <a:lnTo>
                      <a:pt x="124725" y="0"/>
                    </a:lnTo>
                    <a:lnTo>
                      <a:pt x="123278" y="82165"/>
                    </a:lnTo>
                    <a:lnTo>
                      <a:pt x="123278" y="82165"/>
                    </a:lnTo>
                    <a:close/>
                    <a:moveTo>
                      <a:pt x="165577" y="112011"/>
                    </a:moveTo>
                    <a:lnTo>
                      <a:pt x="123278" y="82165"/>
                    </a:lnTo>
                    <a:lnTo>
                      <a:pt x="166300" y="48808"/>
                    </a:lnTo>
                    <a:lnTo>
                      <a:pt x="165577" y="112011"/>
                    </a:lnTo>
                    <a:lnTo>
                      <a:pt x="165577" y="112011"/>
                    </a:lnTo>
                    <a:close/>
                    <a:moveTo>
                      <a:pt x="223782" y="76898"/>
                    </a:moveTo>
                    <a:lnTo>
                      <a:pt x="165577" y="112011"/>
                    </a:lnTo>
                    <a:lnTo>
                      <a:pt x="166300" y="48808"/>
                    </a:lnTo>
                    <a:lnTo>
                      <a:pt x="223782" y="76898"/>
                    </a:lnTo>
                    <a:lnTo>
                      <a:pt x="223782" y="76898"/>
                    </a:lnTo>
                    <a:close/>
                    <a:moveTo>
                      <a:pt x="121110" y="174862"/>
                    </a:moveTo>
                    <a:lnTo>
                      <a:pt x="123278" y="82165"/>
                    </a:lnTo>
                    <a:lnTo>
                      <a:pt x="165577" y="112011"/>
                    </a:lnTo>
                    <a:lnTo>
                      <a:pt x="121110" y="174862"/>
                    </a:lnTo>
                    <a:lnTo>
                      <a:pt x="121110" y="174862"/>
                    </a:lnTo>
                    <a:close/>
                    <a:moveTo>
                      <a:pt x="173168" y="165734"/>
                    </a:moveTo>
                    <a:lnTo>
                      <a:pt x="165577" y="112011"/>
                    </a:lnTo>
                    <a:lnTo>
                      <a:pt x="121110" y="174862"/>
                    </a:lnTo>
                    <a:lnTo>
                      <a:pt x="173168" y="165734"/>
                    </a:lnTo>
                    <a:lnTo>
                      <a:pt x="173168" y="165734"/>
                    </a:lnTo>
                    <a:close/>
                    <a:moveTo>
                      <a:pt x="165212" y="224370"/>
                    </a:moveTo>
                    <a:lnTo>
                      <a:pt x="173168" y="165734"/>
                    </a:lnTo>
                    <a:lnTo>
                      <a:pt x="121110" y="174862"/>
                    </a:lnTo>
                    <a:lnTo>
                      <a:pt x="165212" y="224370"/>
                    </a:lnTo>
                    <a:lnTo>
                      <a:pt x="165212" y="224370"/>
                    </a:lnTo>
                    <a:close/>
                    <a:moveTo>
                      <a:pt x="100863" y="220859"/>
                    </a:moveTo>
                    <a:lnTo>
                      <a:pt x="165212" y="224370"/>
                    </a:lnTo>
                    <a:lnTo>
                      <a:pt x="121110" y="174862"/>
                    </a:lnTo>
                    <a:lnTo>
                      <a:pt x="100863" y="220859"/>
                    </a:lnTo>
                    <a:lnTo>
                      <a:pt x="100863" y="220859"/>
                    </a:lnTo>
                    <a:close/>
                    <a:moveTo>
                      <a:pt x="58205" y="173810"/>
                    </a:moveTo>
                    <a:lnTo>
                      <a:pt x="121110" y="174862"/>
                    </a:lnTo>
                    <a:lnTo>
                      <a:pt x="100863" y="220859"/>
                    </a:lnTo>
                    <a:lnTo>
                      <a:pt x="58205" y="173810"/>
                    </a:lnTo>
                    <a:lnTo>
                      <a:pt x="58205" y="173810"/>
                    </a:lnTo>
                    <a:close/>
                    <a:moveTo>
                      <a:pt x="42299" y="217700"/>
                    </a:moveTo>
                    <a:lnTo>
                      <a:pt x="58205" y="173810"/>
                    </a:lnTo>
                    <a:lnTo>
                      <a:pt x="0" y="173457"/>
                    </a:lnTo>
                    <a:lnTo>
                      <a:pt x="42299" y="217700"/>
                    </a:lnTo>
                    <a:lnTo>
                      <a:pt x="42299" y="217700"/>
                    </a:lnTo>
                    <a:close/>
                    <a:moveTo>
                      <a:pt x="100863" y="220859"/>
                    </a:moveTo>
                    <a:lnTo>
                      <a:pt x="42299" y="217700"/>
                    </a:lnTo>
                    <a:lnTo>
                      <a:pt x="58205" y="173810"/>
                    </a:lnTo>
                    <a:lnTo>
                      <a:pt x="100863" y="220859"/>
                    </a:lnTo>
                    <a:lnTo>
                      <a:pt x="100863" y="220859"/>
                    </a:lnTo>
                    <a:close/>
                    <a:moveTo>
                      <a:pt x="66517" y="262996"/>
                    </a:moveTo>
                    <a:lnTo>
                      <a:pt x="100863" y="220859"/>
                    </a:lnTo>
                    <a:lnTo>
                      <a:pt x="42299" y="217700"/>
                    </a:lnTo>
                    <a:lnTo>
                      <a:pt x="66517" y="262996"/>
                    </a:lnTo>
                    <a:lnTo>
                      <a:pt x="66517" y="262996"/>
                    </a:lnTo>
                    <a:close/>
                    <a:moveTo>
                      <a:pt x="114601" y="293895"/>
                    </a:moveTo>
                    <a:lnTo>
                      <a:pt x="100863" y="220859"/>
                    </a:lnTo>
                    <a:lnTo>
                      <a:pt x="66517" y="262996"/>
                    </a:lnTo>
                    <a:lnTo>
                      <a:pt x="114601" y="293895"/>
                    </a:lnTo>
                    <a:lnTo>
                      <a:pt x="114601" y="293895"/>
                    </a:lnTo>
                    <a:close/>
                    <a:moveTo>
                      <a:pt x="165212" y="224370"/>
                    </a:moveTo>
                    <a:lnTo>
                      <a:pt x="114601" y="293895"/>
                    </a:lnTo>
                    <a:lnTo>
                      <a:pt x="100863" y="220859"/>
                    </a:lnTo>
                    <a:lnTo>
                      <a:pt x="165212" y="224370"/>
                    </a:lnTo>
                    <a:lnTo>
                      <a:pt x="165212" y="224370"/>
                    </a:lnTo>
                    <a:close/>
                    <a:moveTo>
                      <a:pt x="244024" y="130268"/>
                    </a:moveTo>
                    <a:lnTo>
                      <a:pt x="165577" y="112011"/>
                    </a:lnTo>
                    <a:lnTo>
                      <a:pt x="223782" y="76898"/>
                    </a:lnTo>
                    <a:lnTo>
                      <a:pt x="244024" y="130268"/>
                    </a:lnTo>
                    <a:lnTo>
                      <a:pt x="244024" y="130268"/>
                    </a:lnTo>
                    <a:close/>
                    <a:moveTo>
                      <a:pt x="173168" y="165734"/>
                    </a:moveTo>
                    <a:lnTo>
                      <a:pt x="165577" y="112011"/>
                    </a:lnTo>
                    <a:lnTo>
                      <a:pt x="244024" y="130268"/>
                    </a:lnTo>
                    <a:lnTo>
                      <a:pt x="173168" y="165734"/>
                    </a:lnTo>
                    <a:lnTo>
                      <a:pt x="173168" y="165734"/>
                    </a:lnTo>
                    <a:close/>
                    <a:moveTo>
                      <a:pt x="290478" y="96384"/>
                    </a:moveTo>
                    <a:lnTo>
                      <a:pt x="223782" y="76898"/>
                    </a:lnTo>
                    <a:lnTo>
                      <a:pt x="244024" y="130268"/>
                    </a:lnTo>
                    <a:lnTo>
                      <a:pt x="290478" y="96384"/>
                    </a:lnTo>
                    <a:lnTo>
                      <a:pt x="290478" y="96384"/>
                    </a:lnTo>
                    <a:close/>
                    <a:moveTo>
                      <a:pt x="298793" y="150458"/>
                    </a:moveTo>
                    <a:lnTo>
                      <a:pt x="290478" y="96384"/>
                    </a:lnTo>
                    <a:lnTo>
                      <a:pt x="244024" y="130268"/>
                    </a:lnTo>
                    <a:lnTo>
                      <a:pt x="298793" y="150458"/>
                    </a:lnTo>
                    <a:lnTo>
                      <a:pt x="298793" y="150458"/>
                    </a:lnTo>
                    <a:close/>
                    <a:moveTo>
                      <a:pt x="239865" y="190136"/>
                    </a:moveTo>
                    <a:lnTo>
                      <a:pt x="298793" y="150458"/>
                    </a:lnTo>
                    <a:lnTo>
                      <a:pt x="244024" y="130268"/>
                    </a:lnTo>
                    <a:lnTo>
                      <a:pt x="239865" y="190136"/>
                    </a:lnTo>
                    <a:lnTo>
                      <a:pt x="239865" y="190136"/>
                    </a:lnTo>
                    <a:close/>
                    <a:moveTo>
                      <a:pt x="173168" y="165734"/>
                    </a:moveTo>
                    <a:lnTo>
                      <a:pt x="239865" y="190136"/>
                    </a:lnTo>
                    <a:lnTo>
                      <a:pt x="244024" y="130268"/>
                    </a:lnTo>
                    <a:lnTo>
                      <a:pt x="173168" y="165734"/>
                    </a:lnTo>
                    <a:lnTo>
                      <a:pt x="173168" y="165734"/>
                    </a:lnTo>
                    <a:close/>
                    <a:moveTo>
                      <a:pt x="356634" y="148704"/>
                    </a:moveTo>
                    <a:lnTo>
                      <a:pt x="421345" y="105866"/>
                    </a:lnTo>
                    <a:lnTo>
                      <a:pt x="374711" y="93928"/>
                    </a:lnTo>
                    <a:lnTo>
                      <a:pt x="356634" y="148704"/>
                    </a:lnTo>
                    <a:lnTo>
                      <a:pt x="356634" y="148704"/>
                    </a:lnTo>
                    <a:close/>
                    <a:moveTo>
                      <a:pt x="290478" y="96384"/>
                    </a:moveTo>
                    <a:lnTo>
                      <a:pt x="374711" y="93928"/>
                    </a:lnTo>
                    <a:lnTo>
                      <a:pt x="356634" y="148704"/>
                    </a:lnTo>
                    <a:lnTo>
                      <a:pt x="290478" y="96384"/>
                    </a:lnTo>
                    <a:lnTo>
                      <a:pt x="290478" y="96384"/>
                    </a:lnTo>
                    <a:close/>
                    <a:moveTo>
                      <a:pt x="298793" y="150458"/>
                    </a:moveTo>
                    <a:lnTo>
                      <a:pt x="356634" y="148704"/>
                    </a:lnTo>
                    <a:lnTo>
                      <a:pt x="290478" y="96384"/>
                    </a:lnTo>
                    <a:lnTo>
                      <a:pt x="298793" y="150458"/>
                    </a:lnTo>
                    <a:lnTo>
                      <a:pt x="298793" y="150458"/>
                    </a:lnTo>
                    <a:close/>
                    <a:moveTo>
                      <a:pt x="427851" y="165909"/>
                    </a:moveTo>
                    <a:lnTo>
                      <a:pt x="421345" y="105866"/>
                    </a:lnTo>
                    <a:lnTo>
                      <a:pt x="356634" y="148704"/>
                    </a:lnTo>
                    <a:lnTo>
                      <a:pt x="427851" y="165909"/>
                    </a:lnTo>
                    <a:lnTo>
                      <a:pt x="427851" y="165909"/>
                    </a:lnTo>
                    <a:close/>
                    <a:moveTo>
                      <a:pt x="362058" y="195404"/>
                    </a:moveTo>
                    <a:lnTo>
                      <a:pt x="427851" y="165909"/>
                    </a:lnTo>
                    <a:lnTo>
                      <a:pt x="356634" y="148704"/>
                    </a:lnTo>
                    <a:lnTo>
                      <a:pt x="362058" y="195404"/>
                    </a:lnTo>
                    <a:lnTo>
                      <a:pt x="362058" y="195404"/>
                    </a:lnTo>
                    <a:close/>
                    <a:moveTo>
                      <a:pt x="298793" y="150458"/>
                    </a:moveTo>
                    <a:lnTo>
                      <a:pt x="362058" y="195404"/>
                    </a:lnTo>
                    <a:lnTo>
                      <a:pt x="356634" y="148704"/>
                    </a:lnTo>
                    <a:lnTo>
                      <a:pt x="298793" y="150458"/>
                    </a:lnTo>
                    <a:lnTo>
                      <a:pt x="298793" y="150458"/>
                    </a:lnTo>
                    <a:close/>
                    <a:moveTo>
                      <a:pt x="395314" y="222090"/>
                    </a:moveTo>
                    <a:lnTo>
                      <a:pt x="427851" y="165909"/>
                    </a:lnTo>
                    <a:lnTo>
                      <a:pt x="448096" y="208746"/>
                    </a:lnTo>
                    <a:lnTo>
                      <a:pt x="395314" y="222090"/>
                    </a:lnTo>
                    <a:lnTo>
                      <a:pt x="395314" y="222090"/>
                    </a:lnTo>
                    <a:close/>
                    <a:moveTo>
                      <a:pt x="441228" y="256851"/>
                    </a:moveTo>
                    <a:lnTo>
                      <a:pt x="395314" y="222090"/>
                    </a:lnTo>
                    <a:lnTo>
                      <a:pt x="448096" y="208746"/>
                    </a:lnTo>
                    <a:lnTo>
                      <a:pt x="441228" y="256851"/>
                    </a:lnTo>
                    <a:lnTo>
                      <a:pt x="441228" y="256851"/>
                    </a:lnTo>
                    <a:close/>
                    <a:moveTo>
                      <a:pt x="362058" y="195404"/>
                    </a:moveTo>
                    <a:lnTo>
                      <a:pt x="395314" y="222090"/>
                    </a:lnTo>
                    <a:lnTo>
                      <a:pt x="427851" y="165909"/>
                    </a:lnTo>
                    <a:lnTo>
                      <a:pt x="362058" y="195404"/>
                    </a:lnTo>
                    <a:lnTo>
                      <a:pt x="362058" y="195404"/>
                    </a:lnTo>
                    <a:close/>
                    <a:moveTo>
                      <a:pt x="362058" y="305131"/>
                    </a:moveTo>
                    <a:lnTo>
                      <a:pt x="441228" y="256851"/>
                    </a:lnTo>
                    <a:lnTo>
                      <a:pt x="395314" y="222090"/>
                    </a:lnTo>
                    <a:lnTo>
                      <a:pt x="362058" y="305131"/>
                    </a:lnTo>
                    <a:lnTo>
                      <a:pt x="362058" y="305131"/>
                    </a:lnTo>
                    <a:close/>
                    <a:moveTo>
                      <a:pt x="313615" y="268438"/>
                    </a:moveTo>
                    <a:lnTo>
                      <a:pt x="362058" y="305131"/>
                    </a:lnTo>
                    <a:lnTo>
                      <a:pt x="395314" y="222090"/>
                    </a:lnTo>
                    <a:lnTo>
                      <a:pt x="313615" y="268438"/>
                    </a:lnTo>
                    <a:lnTo>
                      <a:pt x="313615" y="268438"/>
                    </a:lnTo>
                    <a:close/>
                    <a:moveTo>
                      <a:pt x="362058" y="195404"/>
                    </a:moveTo>
                    <a:lnTo>
                      <a:pt x="313615" y="268438"/>
                    </a:lnTo>
                    <a:lnTo>
                      <a:pt x="395314" y="222090"/>
                    </a:lnTo>
                    <a:lnTo>
                      <a:pt x="362058" y="195404"/>
                    </a:lnTo>
                    <a:lnTo>
                      <a:pt x="362058" y="195404"/>
                    </a:lnTo>
                    <a:close/>
                    <a:moveTo>
                      <a:pt x="271585" y="220814"/>
                    </a:moveTo>
                    <a:lnTo>
                      <a:pt x="298793" y="150458"/>
                    </a:lnTo>
                    <a:lnTo>
                      <a:pt x="362058" y="195404"/>
                    </a:lnTo>
                    <a:lnTo>
                      <a:pt x="271585" y="220814"/>
                    </a:lnTo>
                    <a:lnTo>
                      <a:pt x="271585" y="220814"/>
                    </a:lnTo>
                    <a:close/>
                    <a:moveTo>
                      <a:pt x="313615" y="268438"/>
                    </a:moveTo>
                    <a:lnTo>
                      <a:pt x="362058" y="195404"/>
                    </a:lnTo>
                    <a:lnTo>
                      <a:pt x="271585" y="220814"/>
                    </a:lnTo>
                    <a:lnTo>
                      <a:pt x="313615" y="268438"/>
                    </a:lnTo>
                    <a:lnTo>
                      <a:pt x="313615" y="268438"/>
                    </a:lnTo>
                    <a:close/>
                    <a:moveTo>
                      <a:pt x="239865" y="190136"/>
                    </a:moveTo>
                    <a:lnTo>
                      <a:pt x="298793" y="150458"/>
                    </a:lnTo>
                    <a:lnTo>
                      <a:pt x="271585" y="220814"/>
                    </a:lnTo>
                    <a:lnTo>
                      <a:pt x="239865" y="190136"/>
                    </a:lnTo>
                    <a:lnTo>
                      <a:pt x="239865" y="190136"/>
                    </a:lnTo>
                    <a:close/>
                    <a:moveTo>
                      <a:pt x="313615" y="268438"/>
                    </a:moveTo>
                    <a:lnTo>
                      <a:pt x="207959" y="298767"/>
                    </a:lnTo>
                    <a:lnTo>
                      <a:pt x="271585" y="220814"/>
                    </a:lnTo>
                    <a:lnTo>
                      <a:pt x="313615" y="268438"/>
                    </a:lnTo>
                    <a:lnTo>
                      <a:pt x="313615" y="268438"/>
                    </a:lnTo>
                    <a:close/>
                    <a:moveTo>
                      <a:pt x="175420" y="261546"/>
                    </a:moveTo>
                    <a:lnTo>
                      <a:pt x="207959" y="298767"/>
                    </a:lnTo>
                    <a:lnTo>
                      <a:pt x="271585" y="220814"/>
                    </a:lnTo>
                    <a:lnTo>
                      <a:pt x="175420" y="261546"/>
                    </a:lnTo>
                    <a:lnTo>
                      <a:pt x="175420" y="261546"/>
                    </a:lnTo>
                    <a:close/>
                    <a:moveTo>
                      <a:pt x="165212" y="224370"/>
                    </a:moveTo>
                    <a:lnTo>
                      <a:pt x="175420" y="261546"/>
                    </a:lnTo>
                    <a:lnTo>
                      <a:pt x="271585" y="220814"/>
                    </a:lnTo>
                    <a:lnTo>
                      <a:pt x="165212" y="224370"/>
                    </a:lnTo>
                    <a:lnTo>
                      <a:pt x="165212" y="224370"/>
                    </a:lnTo>
                    <a:close/>
                    <a:moveTo>
                      <a:pt x="137411" y="262563"/>
                    </a:moveTo>
                    <a:lnTo>
                      <a:pt x="175420" y="261546"/>
                    </a:lnTo>
                    <a:lnTo>
                      <a:pt x="165212" y="224370"/>
                    </a:lnTo>
                    <a:lnTo>
                      <a:pt x="137411" y="262563"/>
                    </a:lnTo>
                    <a:lnTo>
                      <a:pt x="137411" y="262563"/>
                    </a:lnTo>
                    <a:close/>
                    <a:moveTo>
                      <a:pt x="239865" y="190136"/>
                    </a:moveTo>
                    <a:lnTo>
                      <a:pt x="165212" y="224370"/>
                    </a:lnTo>
                    <a:lnTo>
                      <a:pt x="271585" y="220814"/>
                    </a:lnTo>
                    <a:lnTo>
                      <a:pt x="239865" y="190136"/>
                    </a:lnTo>
                    <a:lnTo>
                      <a:pt x="239865" y="190136"/>
                    </a:lnTo>
                    <a:close/>
                    <a:moveTo>
                      <a:pt x="173168" y="165734"/>
                    </a:moveTo>
                    <a:lnTo>
                      <a:pt x="165212" y="224370"/>
                    </a:lnTo>
                    <a:lnTo>
                      <a:pt x="239865" y="190136"/>
                    </a:lnTo>
                    <a:lnTo>
                      <a:pt x="173168" y="165734"/>
                    </a:lnTo>
                    <a:lnTo>
                      <a:pt x="173168" y="165734"/>
                    </a:lnTo>
                    <a:close/>
                    <a:moveTo>
                      <a:pt x="288577" y="332122"/>
                    </a:moveTo>
                    <a:lnTo>
                      <a:pt x="313615" y="268438"/>
                    </a:lnTo>
                    <a:lnTo>
                      <a:pt x="362058" y="305131"/>
                    </a:lnTo>
                    <a:lnTo>
                      <a:pt x="288577" y="332122"/>
                    </a:lnTo>
                    <a:lnTo>
                      <a:pt x="288577" y="332122"/>
                    </a:lnTo>
                    <a:close/>
                    <a:moveTo>
                      <a:pt x="207959" y="298767"/>
                    </a:moveTo>
                    <a:lnTo>
                      <a:pt x="288577" y="332122"/>
                    </a:lnTo>
                    <a:lnTo>
                      <a:pt x="313615" y="268438"/>
                    </a:lnTo>
                    <a:lnTo>
                      <a:pt x="207959" y="298767"/>
                    </a:lnTo>
                    <a:lnTo>
                      <a:pt x="207959" y="298767"/>
                    </a:lnTo>
                    <a:close/>
                    <a:moveTo>
                      <a:pt x="322557" y="353188"/>
                    </a:moveTo>
                    <a:lnTo>
                      <a:pt x="353760" y="308178"/>
                    </a:lnTo>
                    <a:lnTo>
                      <a:pt x="288577" y="332122"/>
                    </a:lnTo>
                    <a:lnTo>
                      <a:pt x="322557" y="353188"/>
                    </a:lnTo>
                    <a:lnTo>
                      <a:pt x="322557" y="353188"/>
                    </a:lnTo>
                    <a:close/>
                    <a:moveTo>
                      <a:pt x="207959" y="298767"/>
                    </a:moveTo>
                    <a:lnTo>
                      <a:pt x="243749" y="349677"/>
                    </a:lnTo>
                    <a:lnTo>
                      <a:pt x="288577" y="332122"/>
                    </a:lnTo>
                    <a:lnTo>
                      <a:pt x="207959" y="298767"/>
                    </a:lnTo>
                    <a:lnTo>
                      <a:pt x="207959" y="298767"/>
                    </a:lnTo>
                    <a:close/>
                    <a:moveTo>
                      <a:pt x="263270" y="391814"/>
                    </a:moveTo>
                    <a:lnTo>
                      <a:pt x="243749" y="349677"/>
                    </a:lnTo>
                    <a:lnTo>
                      <a:pt x="288577" y="332122"/>
                    </a:lnTo>
                    <a:lnTo>
                      <a:pt x="263270" y="391814"/>
                    </a:lnTo>
                    <a:lnTo>
                      <a:pt x="263270" y="391814"/>
                    </a:lnTo>
                    <a:close/>
                    <a:moveTo>
                      <a:pt x="322557" y="353188"/>
                    </a:moveTo>
                    <a:lnTo>
                      <a:pt x="263270" y="391814"/>
                    </a:lnTo>
                    <a:lnTo>
                      <a:pt x="288577" y="332122"/>
                    </a:lnTo>
                    <a:lnTo>
                      <a:pt x="322557" y="353188"/>
                    </a:lnTo>
                    <a:lnTo>
                      <a:pt x="322557" y="353188"/>
                    </a:lnTo>
                    <a:close/>
                    <a:moveTo>
                      <a:pt x="329970" y="412706"/>
                    </a:moveTo>
                    <a:lnTo>
                      <a:pt x="317565" y="356443"/>
                    </a:lnTo>
                    <a:lnTo>
                      <a:pt x="263270" y="391814"/>
                    </a:lnTo>
                    <a:lnTo>
                      <a:pt x="329970" y="412706"/>
                    </a:lnTo>
                    <a:lnTo>
                      <a:pt x="329970" y="412706"/>
                    </a:lnTo>
                    <a:close/>
                  </a:path>
                </a:pathLst>
              </a:custGeom>
              <a:solidFill>
                <a:srgbClr val="3A7CC0"/>
              </a:solidFill>
              <a:ln w="3097"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B3DC4F0A-E322-CF05-1C98-6AAD70E14972}"/>
                  </a:ext>
                </a:extLst>
              </p:cNvPr>
              <p:cNvSpPr/>
              <p:nvPr/>
            </p:nvSpPr>
            <p:spPr bwMode="ltGray">
              <a:xfrm>
                <a:off x="9454816" y="6288867"/>
                <a:ext cx="459297" cy="423849"/>
              </a:xfrm>
              <a:custGeom>
                <a:avLst/>
                <a:gdLst>
                  <a:gd name="connsiteX0" fmla="*/ 459298 w 459297"/>
                  <a:gd name="connsiteY0" fmla="*/ 218217 h 423849"/>
                  <a:gd name="connsiteX1" fmla="*/ 450188 w 459297"/>
                  <a:gd name="connsiteY1" fmla="*/ 207960 h 423849"/>
                  <a:gd name="connsiteX2" fmla="*/ 438090 w 459297"/>
                  <a:gd name="connsiteY2" fmla="*/ 182359 h 423849"/>
                  <a:gd name="connsiteX3" fmla="*/ 443310 w 459297"/>
                  <a:gd name="connsiteY3" fmla="*/ 173461 h 423849"/>
                  <a:gd name="connsiteX4" fmla="*/ 432886 w 459297"/>
                  <a:gd name="connsiteY4" fmla="*/ 163076 h 423849"/>
                  <a:gd name="connsiteX5" fmla="*/ 428655 w 459297"/>
                  <a:gd name="connsiteY5" fmla="*/ 124042 h 423849"/>
                  <a:gd name="connsiteX6" fmla="*/ 429621 w 459297"/>
                  <a:gd name="connsiteY6" fmla="*/ 119766 h 423849"/>
                  <a:gd name="connsiteX7" fmla="*/ 428278 w 459297"/>
                  <a:gd name="connsiteY7" fmla="*/ 114818 h 423849"/>
                  <a:gd name="connsiteX8" fmla="*/ 430248 w 459297"/>
                  <a:gd name="connsiteY8" fmla="*/ 113513 h 423849"/>
                  <a:gd name="connsiteX9" fmla="*/ 427436 w 459297"/>
                  <a:gd name="connsiteY9" fmla="*/ 112794 h 423849"/>
                  <a:gd name="connsiteX10" fmla="*/ 427245 w 459297"/>
                  <a:gd name="connsiteY10" fmla="*/ 111039 h 423849"/>
                  <a:gd name="connsiteX11" fmla="*/ 425894 w 459297"/>
                  <a:gd name="connsiteY11" fmla="*/ 111932 h 423849"/>
                  <a:gd name="connsiteX12" fmla="*/ 418895 w 459297"/>
                  <a:gd name="connsiteY12" fmla="*/ 109351 h 423849"/>
                  <a:gd name="connsiteX13" fmla="*/ 415854 w 459297"/>
                  <a:gd name="connsiteY13" fmla="*/ 109828 h 423849"/>
                  <a:gd name="connsiteX14" fmla="*/ 386783 w 459297"/>
                  <a:gd name="connsiteY14" fmla="*/ 102386 h 423849"/>
                  <a:gd name="connsiteX15" fmla="*/ 376917 w 459297"/>
                  <a:gd name="connsiteY15" fmla="*/ 96057 h 423849"/>
                  <a:gd name="connsiteX16" fmla="*/ 367938 w 459297"/>
                  <a:gd name="connsiteY16" fmla="*/ 100801 h 423849"/>
                  <a:gd name="connsiteX17" fmla="*/ 304813 w 459297"/>
                  <a:gd name="connsiteY17" fmla="*/ 102643 h 423849"/>
                  <a:gd name="connsiteX18" fmla="*/ 294858 w 459297"/>
                  <a:gd name="connsiteY18" fmla="*/ 96057 h 423849"/>
                  <a:gd name="connsiteX19" fmla="*/ 286231 w 459297"/>
                  <a:gd name="connsiteY19" fmla="*/ 100335 h 423849"/>
                  <a:gd name="connsiteX20" fmla="*/ 238767 w 459297"/>
                  <a:gd name="connsiteY20" fmla="*/ 86469 h 423849"/>
                  <a:gd name="connsiteX21" fmla="*/ 238888 w 459297"/>
                  <a:gd name="connsiteY21" fmla="*/ 85307 h 423849"/>
                  <a:gd name="connsiteX22" fmla="*/ 229781 w 459297"/>
                  <a:gd name="connsiteY22" fmla="*/ 75051 h 423849"/>
                  <a:gd name="connsiteX23" fmla="*/ 228472 w 459297"/>
                  <a:gd name="connsiteY23" fmla="*/ 19700 h 423849"/>
                  <a:gd name="connsiteX24" fmla="*/ 234428 w 459297"/>
                  <a:gd name="connsiteY24" fmla="*/ 10415 h 423849"/>
                  <a:gd name="connsiteX25" fmla="*/ 223702 w 459297"/>
                  <a:gd name="connsiteY25" fmla="*/ 0 h 423849"/>
                  <a:gd name="connsiteX26" fmla="*/ 213661 w 459297"/>
                  <a:gd name="connsiteY26" fmla="*/ 6855 h 423849"/>
                  <a:gd name="connsiteX27" fmla="*/ 139993 w 459297"/>
                  <a:gd name="connsiteY27" fmla="*/ 6588 h 423849"/>
                  <a:gd name="connsiteX28" fmla="*/ 133251 w 459297"/>
                  <a:gd name="connsiteY28" fmla="*/ 4213 h 423849"/>
                  <a:gd name="connsiteX29" fmla="*/ 128797 w 459297"/>
                  <a:gd name="connsiteY29" fmla="*/ 5179 h 423849"/>
                  <a:gd name="connsiteX30" fmla="*/ 127331 w 459297"/>
                  <a:gd name="connsiteY30" fmla="*/ 3458 h 423849"/>
                  <a:gd name="connsiteX31" fmla="*/ 127287 w 459297"/>
                  <a:gd name="connsiteY31" fmla="*/ 5975 h 423849"/>
                  <a:gd name="connsiteX32" fmla="*/ 126570 w 459297"/>
                  <a:gd name="connsiteY32" fmla="*/ 6540 h 423849"/>
                  <a:gd name="connsiteX33" fmla="*/ 125063 w 459297"/>
                  <a:gd name="connsiteY33" fmla="*/ 6535 h 423849"/>
                  <a:gd name="connsiteX34" fmla="*/ 125677 w 459297"/>
                  <a:gd name="connsiteY34" fmla="*/ 7256 h 423849"/>
                  <a:gd name="connsiteX35" fmla="*/ 122525 w 459297"/>
                  <a:gd name="connsiteY35" fmla="*/ 14628 h 423849"/>
                  <a:gd name="connsiteX36" fmla="*/ 126986 w 459297"/>
                  <a:gd name="connsiteY36" fmla="*/ 23052 h 423849"/>
                  <a:gd name="connsiteX37" fmla="*/ 126018 w 459297"/>
                  <a:gd name="connsiteY37" fmla="*/ 78065 h 423849"/>
                  <a:gd name="connsiteX38" fmla="*/ 117727 w 459297"/>
                  <a:gd name="connsiteY38" fmla="*/ 88186 h 423849"/>
                  <a:gd name="connsiteX39" fmla="*/ 125619 w 459297"/>
                  <a:gd name="connsiteY39" fmla="*/ 98189 h 423849"/>
                  <a:gd name="connsiteX40" fmla="*/ 123795 w 459297"/>
                  <a:gd name="connsiteY40" fmla="*/ 176172 h 423849"/>
                  <a:gd name="connsiteX41" fmla="*/ 118287 w 459297"/>
                  <a:gd name="connsiteY41" fmla="*/ 181292 h 423849"/>
                  <a:gd name="connsiteX42" fmla="*/ 72694 w 459297"/>
                  <a:gd name="connsiteY42" fmla="*/ 180529 h 423849"/>
                  <a:gd name="connsiteX43" fmla="*/ 62585 w 459297"/>
                  <a:gd name="connsiteY43" fmla="*/ 173462 h 423849"/>
                  <a:gd name="connsiteX44" fmla="*/ 52550 w 459297"/>
                  <a:gd name="connsiteY44" fmla="*/ 180299 h 423849"/>
                  <a:gd name="connsiteX45" fmla="*/ 0 w 459297"/>
                  <a:gd name="connsiteY45" fmla="*/ 179981 h 423849"/>
                  <a:gd name="connsiteX46" fmla="*/ 39639 w 459297"/>
                  <a:gd name="connsiteY46" fmla="*/ 221439 h 423849"/>
                  <a:gd name="connsiteX47" fmla="*/ 38452 w 459297"/>
                  <a:gd name="connsiteY47" fmla="*/ 226109 h 423849"/>
                  <a:gd name="connsiteX48" fmla="*/ 49177 w 459297"/>
                  <a:gd name="connsiteY48" fmla="*/ 236526 h 423849"/>
                  <a:gd name="connsiteX49" fmla="*/ 50090 w 459297"/>
                  <a:gd name="connsiteY49" fmla="*/ 236437 h 423849"/>
                  <a:gd name="connsiteX50" fmla="*/ 64183 w 459297"/>
                  <a:gd name="connsiteY50" fmla="*/ 262795 h 423849"/>
                  <a:gd name="connsiteX51" fmla="*/ 62585 w 459297"/>
                  <a:gd name="connsiteY51" fmla="*/ 268200 h 423849"/>
                  <a:gd name="connsiteX52" fmla="*/ 77462 w 459297"/>
                  <a:gd name="connsiteY52" fmla="*/ 277838 h 423849"/>
                  <a:gd name="connsiteX53" fmla="*/ 108890 w 459297"/>
                  <a:gd name="connsiteY53" fmla="*/ 298033 h 423849"/>
                  <a:gd name="connsiteX54" fmla="*/ 117571 w 459297"/>
                  <a:gd name="connsiteY54" fmla="*/ 304871 h 423849"/>
                  <a:gd name="connsiteX55" fmla="*/ 117950 w 459297"/>
                  <a:gd name="connsiteY55" fmla="*/ 306884 h 423849"/>
                  <a:gd name="connsiteX56" fmla="*/ 119357 w 459297"/>
                  <a:gd name="connsiteY56" fmla="*/ 304950 h 423849"/>
                  <a:gd name="connsiteX57" fmla="*/ 119641 w 459297"/>
                  <a:gd name="connsiteY57" fmla="*/ 304940 h 423849"/>
                  <a:gd name="connsiteX58" fmla="*/ 121609 w 459297"/>
                  <a:gd name="connsiteY58" fmla="*/ 306206 h 423849"/>
                  <a:gd name="connsiteX59" fmla="*/ 121329 w 459297"/>
                  <a:gd name="connsiteY59" fmla="*/ 304717 h 423849"/>
                  <a:gd name="connsiteX60" fmla="*/ 126831 w 459297"/>
                  <a:gd name="connsiteY60" fmla="*/ 302205 h 423849"/>
                  <a:gd name="connsiteX61" fmla="*/ 129202 w 459297"/>
                  <a:gd name="connsiteY61" fmla="*/ 291426 h 423849"/>
                  <a:gd name="connsiteX62" fmla="*/ 134670 w 459297"/>
                  <a:gd name="connsiteY62" fmla="*/ 283914 h 423849"/>
                  <a:gd name="connsiteX63" fmla="*/ 141790 w 459297"/>
                  <a:gd name="connsiteY63" fmla="*/ 286593 h 423849"/>
                  <a:gd name="connsiteX64" fmla="*/ 152517 w 459297"/>
                  <a:gd name="connsiteY64" fmla="*/ 276176 h 423849"/>
                  <a:gd name="connsiteX65" fmla="*/ 151816 w 459297"/>
                  <a:gd name="connsiteY65" fmla="*/ 272566 h 423849"/>
                  <a:gd name="connsiteX66" fmla="*/ 169600 w 459297"/>
                  <a:gd name="connsiteY66" fmla="*/ 272090 h 423849"/>
                  <a:gd name="connsiteX67" fmla="*/ 180318 w 459297"/>
                  <a:gd name="connsiteY67" fmla="*/ 282437 h 423849"/>
                  <a:gd name="connsiteX68" fmla="*/ 186533 w 459297"/>
                  <a:gd name="connsiteY68" fmla="*/ 280484 h 423849"/>
                  <a:gd name="connsiteX69" fmla="*/ 205076 w 459297"/>
                  <a:gd name="connsiteY69" fmla="*/ 301696 h 423849"/>
                  <a:gd name="connsiteX70" fmla="*/ 202250 w 459297"/>
                  <a:gd name="connsiteY70" fmla="*/ 308689 h 423849"/>
                  <a:gd name="connsiteX71" fmla="*/ 212976 w 459297"/>
                  <a:gd name="connsiteY71" fmla="*/ 319107 h 423849"/>
                  <a:gd name="connsiteX72" fmla="*/ 217680 w 459297"/>
                  <a:gd name="connsiteY72" fmla="*/ 318010 h 423849"/>
                  <a:gd name="connsiteX73" fmla="*/ 240937 w 459297"/>
                  <a:gd name="connsiteY73" fmla="*/ 351091 h 423849"/>
                  <a:gd name="connsiteX74" fmla="*/ 238110 w 459297"/>
                  <a:gd name="connsiteY74" fmla="*/ 358086 h 423849"/>
                  <a:gd name="connsiteX75" fmla="*/ 248835 w 459297"/>
                  <a:gd name="connsiteY75" fmla="*/ 368504 h 423849"/>
                  <a:gd name="connsiteX76" fmla="*/ 250814 w 459297"/>
                  <a:gd name="connsiteY76" fmla="*/ 368310 h 423849"/>
                  <a:gd name="connsiteX77" fmla="*/ 262129 w 459297"/>
                  <a:gd name="connsiteY77" fmla="*/ 392734 h 423849"/>
                  <a:gd name="connsiteX78" fmla="*/ 261026 w 459297"/>
                  <a:gd name="connsiteY78" fmla="*/ 396777 h 423849"/>
                  <a:gd name="connsiteX79" fmla="*/ 264305 w 459297"/>
                  <a:gd name="connsiteY79" fmla="*/ 403347 h 423849"/>
                  <a:gd name="connsiteX80" fmla="*/ 263557 w 459297"/>
                  <a:gd name="connsiteY80" fmla="*/ 405112 h 423849"/>
                  <a:gd name="connsiteX81" fmla="*/ 265258 w 459297"/>
                  <a:gd name="connsiteY81" fmla="*/ 404003 h 423849"/>
                  <a:gd name="connsiteX82" fmla="*/ 269743 w 459297"/>
                  <a:gd name="connsiteY82" fmla="*/ 405244 h 423849"/>
                  <a:gd name="connsiteX83" fmla="*/ 273953 w 459297"/>
                  <a:gd name="connsiteY83" fmla="*/ 404148 h 423849"/>
                  <a:gd name="connsiteX84" fmla="*/ 336859 w 459297"/>
                  <a:gd name="connsiteY84" fmla="*/ 423850 h 423849"/>
                  <a:gd name="connsiteX85" fmla="*/ 325205 w 459297"/>
                  <a:gd name="connsiteY85" fmla="*/ 370999 h 423849"/>
                  <a:gd name="connsiteX86" fmla="*/ 331591 w 459297"/>
                  <a:gd name="connsiteY86" fmla="*/ 363330 h 423849"/>
                  <a:gd name="connsiteX87" fmla="*/ 330583 w 459297"/>
                  <a:gd name="connsiteY87" fmla="*/ 359608 h 423849"/>
                  <a:gd name="connsiteX88" fmla="*/ 356932 w 459297"/>
                  <a:gd name="connsiteY88" fmla="*/ 321595 h 423849"/>
                  <a:gd name="connsiteX89" fmla="*/ 361014 w 459297"/>
                  <a:gd name="connsiteY89" fmla="*/ 322386 h 423849"/>
                  <a:gd name="connsiteX90" fmla="*/ 371682 w 459297"/>
                  <a:gd name="connsiteY90" fmla="*/ 312522 h 423849"/>
                  <a:gd name="connsiteX91" fmla="*/ 442292 w 459297"/>
                  <a:gd name="connsiteY91" fmla="*/ 269461 h 423849"/>
                  <a:gd name="connsiteX92" fmla="*/ 444514 w 459297"/>
                  <a:gd name="connsiteY92" fmla="*/ 268107 h 423849"/>
                  <a:gd name="connsiteX93" fmla="*/ 445495 w 459297"/>
                  <a:gd name="connsiteY93" fmla="*/ 267509 h 423849"/>
                  <a:gd name="connsiteX94" fmla="*/ 447004 w 459297"/>
                  <a:gd name="connsiteY94" fmla="*/ 268650 h 423849"/>
                  <a:gd name="connsiteX95" fmla="*/ 447327 w 459297"/>
                  <a:gd name="connsiteY95" fmla="*/ 266394 h 423849"/>
                  <a:gd name="connsiteX96" fmla="*/ 448911 w 459297"/>
                  <a:gd name="connsiteY96" fmla="*/ 265428 h 423849"/>
                  <a:gd name="connsiteX97" fmla="*/ 447606 w 459297"/>
                  <a:gd name="connsiteY97" fmla="*/ 264441 h 423849"/>
                  <a:gd name="connsiteX98" fmla="*/ 447636 w 459297"/>
                  <a:gd name="connsiteY98" fmla="*/ 264228 h 423849"/>
                  <a:gd name="connsiteX99" fmla="*/ 448572 w 459297"/>
                  <a:gd name="connsiteY99" fmla="*/ 260005 h 423849"/>
                  <a:gd name="connsiteX100" fmla="*/ 448432 w 459297"/>
                  <a:gd name="connsiteY100" fmla="*/ 258653 h 423849"/>
                  <a:gd name="connsiteX101" fmla="*/ 452841 w 459297"/>
                  <a:gd name="connsiteY101" fmla="*/ 227767 h 423849"/>
                  <a:gd name="connsiteX102" fmla="*/ 459298 w 459297"/>
                  <a:gd name="connsiteY102" fmla="*/ 218217 h 423849"/>
                  <a:gd name="connsiteX103" fmla="*/ 446136 w 459297"/>
                  <a:gd name="connsiteY103" fmla="*/ 208096 h 423849"/>
                  <a:gd name="connsiteX104" fmla="*/ 437846 w 459297"/>
                  <a:gd name="connsiteY104" fmla="*/ 218217 h 423849"/>
                  <a:gd name="connsiteX105" fmla="*/ 437919 w 459297"/>
                  <a:gd name="connsiteY105" fmla="*/ 218917 h 423849"/>
                  <a:gd name="connsiteX106" fmla="*/ 409400 w 459297"/>
                  <a:gd name="connsiteY106" fmla="*/ 226128 h 423849"/>
                  <a:gd name="connsiteX107" fmla="*/ 406482 w 459297"/>
                  <a:gd name="connsiteY107" fmla="*/ 222495 h 423849"/>
                  <a:gd name="connsiteX108" fmla="*/ 429185 w 459297"/>
                  <a:gd name="connsiteY108" fmla="*/ 183294 h 423849"/>
                  <a:gd name="connsiteX109" fmla="*/ 432585 w 459297"/>
                  <a:gd name="connsiteY109" fmla="*/ 183878 h 423849"/>
                  <a:gd name="connsiteX110" fmla="*/ 434598 w 459297"/>
                  <a:gd name="connsiteY110" fmla="*/ 183681 h 423849"/>
                  <a:gd name="connsiteX111" fmla="*/ 446136 w 459297"/>
                  <a:gd name="connsiteY111" fmla="*/ 208096 h 423849"/>
                  <a:gd name="connsiteX112" fmla="*/ 434501 w 459297"/>
                  <a:gd name="connsiteY112" fmla="*/ 269854 h 423849"/>
                  <a:gd name="connsiteX113" fmla="*/ 371092 w 459297"/>
                  <a:gd name="connsiteY113" fmla="*/ 308524 h 423849"/>
                  <a:gd name="connsiteX114" fmla="*/ 370780 w 459297"/>
                  <a:gd name="connsiteY114" fmla="*/ 307705 h 423849"/>
                  <a:gd name="connsiteX115" fmla="*/ 397610 w 459297"/>
                  <a:gd name="connsiteY115" fmla="*/ 240711 h 423849"/>
                  <a:gd name="connsiteX116" fmla="*/ 399695 w 459297"/>
                  <a:gd name="connsiteY116" fmla="*/ 240915 h 423849"/>
                  <a:gd name="connsiteX117" fmla="*/ 406821 w 459297"/>
                  <a:gd name="connsiteY117" fmla="*/ 238232 h 423849"/>
                  <a:gd name="connsiteX118" fmla="*/ 428636 w 459297"/>
                  <a:gd name="connsiteY118" fmla="*/ 254747 h 423849"/>
                  <a:gd name="connsiteX119" fmla="*/ 427120 w 459297"/>
                  <a:gd name="connsiteY119" fmla="*/ 260005 h 423849"/>
                  <a:gd name="connsiteX120" fmla="*/ 434501 w 459297"/>
                  <a:gd name="connsiteY120" fmla="*/ 269854 h 423849"/>
                  <a:gd name="connsiteX121" fmla="*/ 316097 w 459297"/>
                  <a:gd name="connsiteY121" fmla="*/ 366441 h 423849"/>
                  <a:gd name="connsiteX122" fmla="*/ 276908 w 459297"/>
                  <a:gd name="connsiteY122" fmla="*/ 391970 h 423849"/>
                  <a:gd name="connsiteX123" fmla="*/ 274200 w 459297"/>
                  <a:gd name="connsiteY123" fmla="*/ 389539 h 423849"/>
                  <a:gd name="connsiteX124" fmla="*/ 291451 w 459297"/>
                  <a:gd name="connsiteY124" fmla="*/ 348852 h 423849"/>
                  <a:gd name="connsiteX125" fmla="*/ 292957 w 459297"/>
                  <a:gd name="connsiteY125" fmla="*/ 348999 h 423849"/>
                  <a:gd name="connsiteX126" fmla="*/ 299104 w 459297"/>
                  <a:gd name="connsiteY126" fmla="*/ 346532 h 423849"/>
                  <a:gd name="connsiteX127" fmla="*/ 317607 w 459297"/>
                  <a:gd name="connsiteY127" fmla="*/ 358005 h 423849"/>
                  <a:gd name="connsiteX128" fmla="*/ 315430 w 459297"/>
                  <a:gd name="connsiteY128" fmla="*/ 363330 h 423849"/>
                  <a:gd name="connsiteX129" fmla="*/ 316097 w 459297"/>
                  <a:gd name="connsiteY129" fmla="*/ 366441 h 423849"/>
                  <a:gd name="connsiteX130" fmla="*/ 248835 w 459297"/>
                  <a:gd name="connsiteY130" fmla="*/ 347671 h 423849"/>
                  <a:gd name="connsiteX131" fmla="*/ 243928 w 459297"/>
                  <a:gd name="connsiteY131" fmla="*/ 348876 h 423849"/>
                  <a:gd name="connsiteX132" fmla="*/ 220721 w 459297"/>
                  <a:gd name="connsiteY132" fmla="*/ 315867 h 423849"/>
                  <a:gd name="connsiteX133" fmla="*/ 222496 w 459297"/>
                  <a:gd name="connsiteY133" fmla="*/ 313395 h 423849"/>
                  <a:gd name="connsiteX134" fmla="*/ 284398 w 459297"/>
                  <a:gd name="connsiteY134" fmla="*/ 339004 h 423849"/>
                  <a:gd name="connsiteX135" fmla="*/ 284240 w 459297"/>
                  <a:gd name="connsiteY135" fmla="*/ 340533 h 423849"/>
                  <a:gd name="connsiteX136" fmla="*/ 284381 w 459297"/>
                  <a:gd name="connsiteY136" fmla="*/ 341891 h 423849"/>
                  <a:gd name="connsiteX137" fmla="*/ 257759 w 459297"/>
                  <a:gd name="connsiteY137" fmla="*/ 352316 h 423849"/>
                  <a:gd name="connsiteX138" fmla="*/ 248835 w 459297"/>
                  <a:gd name="connsiteY138" fmla="*/ 347671 h 423849"/>
                  <a:gd name="connsiteX139" fmla="*/ 212976 w 459297"/>
                  <a:gd name="connsiteY139" fmla="*/ 298274 h 423849"/>
                  <a:gd name="connsiteX140" fmla="*/ 208077 w 459297"/>
                  <a:gd name="connsiteY140" fmla="*/ 299474 h 423849"/>
                  <a:gd name="connsiteX141" fmla="*/ 189190 w 459297"/>
                  <a:gd name="connsiteY141" fmla="*/ 277871 h 423849"/>
                  <a:gd name="connsiteX142" fmla="*/ 191044 w 459297"/>
                  <a:gd name="connsiteY142" fmla="*/ 272020 h 423849"/>
                  <a:gd name="connsiteX143" fmla="*/ 190023 w 459297"/>
                  <a:gd name="connsiteY143" fmla="*/ 267647 h 423849"/>
                  <a:gd name="connsiteX144" fmla="*/ 268953 w 459297"/>
                  <a:gd name="connsiteY144" fmla="*/ 234214 h 423849"/>
                  <a:gd name="connsiteX145" fmla="*/ 269226 w 459297"/>
                  <a:gd name="connsiteY145" fmla="*/ 234536 h 423849"/>
                  <a:gd name="connsiteX146" fmla="*/ 216658 w 459297"/>
                  <a:gd name="connsiteY146" fmla="*/ 298944 h 423849"/>
                  <a:gd name="connsiteX147" fmla="*/ 212976 w 459297"/>
                  <a:gd name="connsiteY147" fmla="*/ 298274 h 423849"/>
                  <a:gd name="connsiteX148" fmla="*/ 180318 w 459297"/>
                  <a:gd name="connsiteY148" fmla="*/ 261605 h 423849"/>
                  <a:gd name="connsiteX149" fmla="*/ 179459 w 459297"/>
                  <a:gd name="connsiteY149" fmla="*/ 261689 h 423849"/>
                  <a:gd name="connsiteX150" fmla="*/ 174108 w 459297"/>
                  <a:gd name="connsiteY150" fmla="*/ 242200 h 423849"/>
                  <a:gd name="connsiteX151" fmla="*/ 180162 w 459297"/>
                  <a:gd name="connsiteY151" fmla="*/ 234287 h 423849"/>
                  <a:gd name="connsiteX152" fmla="*/ 266013 w 459297"/>
                  <a:gd name="connsiteY152" fmla="*/ 231419 h 423849"/>
                  <a:gd name="connsiteX153" fmla="*/ 187779 w 459297"/>
                  <a:gd name="connsiteY153" fmla="*/ 264556 h 423849"/>
                  <a:gd name="connsiteX154" fmla="*/ 180318 w 459297"/>
                  <a:gd name="connsiteY154" fmla="*/ 261605 h 423849"/>
                  <a:gd name="connsiteX155" fmla="*/ 113815 w 459297"/>
                  <a:gd name="connsiteY155" fmla="*/ 227872 h 423849"/>
                  <a:gd name="connsiteX156" fmla="*/ 110301 w 459297"/>
                  <a:gd name="connsiteY156" fmla="*/ 222396 h 423849"/>
                  <a:gd name="connsiteX157" fmla="*/ 124357 w 459297"/>
                  <a:gd name="connsiteY157" fmla="*/ 190465 h 423849"/>
                  <a:gd name="connsiteX158" fmla="*/ 125491 w 459297"/>
                  <a:gd name="connsiteY158" fmla="*/ 190576 h 423849"/>
                  <a:gd name="connsiteX159" fmla="*/ 128808 w 459297"/>
                  <a:gd name="connsiteY159" fmla="*/ 189795 h 423849"/>
                  <a:gd name="connsiteX160" fmla="*/ 161291 w 459297"/>
                  <a:gd name="connsiteY160" fmla="*/ 226259 h 423849"/>
                  <a:gd name="connsiteX161" fmla="*/ 159191 w 459297"/>
                  <a:gd name="connsiteY161" fmla="*/ 230348 h 423849"/>
                  <a:gd name="connsiteX162" fmla="*/ 113815 w 459297"/>
                  <a:gd name="connsiteY162" fmla="*/ 227872 h 423849"/>
                  <a:gd name="connsiteX163" fmla="*/ 108389 w 459297"/>
                  <a:gd name="connsiteY163" fmla="*/ 293285 h 423849"/>
                  <a:gd name="connsiteX164" fmla="*/ 81184 w 459297"/>
                  <a:gd name="connsiteY164" fmla="*/ 275804 h 423849"/>
                  <a:gd name="connsiteX165" fmla="*/ 81437 w 459297"/>
                  <a:gd name="connsiteY165" fmla="*/ 261421 h 423849"/>
                  <a:gd name="connsiteX166" fmla="*/ 101453 w 459297"/>
                  <a:gd name="connsiteY166" fmla="*/ 236862 h 423849"/>
                  <a:gd name="connsiteX167" fmla="*/ 104935 w 459297"/>
                  <a:gd name="connsiteY167" fmla="*/ 237706 h 423849"/>
                  <a:gd name="connsiteX168" fmla="*/ 113915 w 459297"/>
                  <a:gd name="connsiteY168" fmla="*/ 285440 h 423849"/>
                  <a:gd name="connsiteX169" fmla="*/ 108389 w 459297"/>
                  <a:gd name="connsiteY169" fmla="*/ 293285 h 423849"/>
                  <a:gd name="connsiteX170" fmla="*/ 59783 w 459297"/>
                  <a:gd name="connsiteY170" fmla="*/ 224953 h 423849"/>
                  <a:gd name="connsiteX171" fmla="*/ 52256 w 459297"/>
                  <a:gd name="connsiteY171" fmla="*/ 216181 h 423849"/>
                  <a:gd name="connsiteX172" fmla="*/ 60281 w 459297"/>
                  <a:gd name="connsiteY172" fmla="*/ 194040 h 423849"/>
                  <a:gd name="connsiteX173" fmla="*/ 62585 w 459297"/>
                  <a:gd name="connsiteY173" fmla="*/ 194295 h 423849"/>
                  <a:gd name="connsiteX174" fmla="*/ 69060 w 459297"/>
                  <a:gd name="connsiteY174" fmla="*/ 192133 h 423849"/>
                  <a:gd name="connsiteX175" fmla="*/ 98220 w 459297"/>
                  <a:gd name="connsiteY175" fmla="*/ 224294 h 423849"/>
                  <a:gd name="connsiteX176" fmla="*/ 96897 w 459297"/>
                  <a:gd name="connsiteY176" fmla="*/ 226955 h 423849"/>
                  <a:gd name="connsiteX177" fmla="*/ 59783 w 459297"/>
                  <a:gd name="connsiteY177" fmla="*/ 224953 h 423849"/>
                  <a:gd name="connsiteX178" fmla="*/ 120920 w 459297"/>
                  <a:gd name="connsiteY178" fmla="*/ 189035 h 423849"/>
                  <a:gd name="connsiteX179" fmla="*/ 106866 w 459297"/>
                  <a:gd name="connsiteY179" fmla="*/ 220962 h 423849"/>
                  <a:gd name="connsiteX180" fmla="*/ 105243 w 459297"/>
                  <a:gd name="connsiteY180" fmla="*/ 220803 h 423849"/>
                  <a:gd name="connsiteX181" fmla="*/ 101059 w 459297"/>
                  <a:gd name="connsiteY181" fmla="*/ 221886 h 423849"/>
                  <a:gd name="connsiteX182" fmla="*/ 71633 w 459297"/>
                  <a:gd name="connsiteY182" fmla="*/ 189428 h 423849"/>
                  <a:gd name="connsiteX183" fmla="*/ 73271 w 459297"/>
                  <a:gd name="connsiteY183" fmla="*/ 184260 h 423849"/>
                  <a:gd name="connsiteX184" fmla="*/ 118210 w 459297"/>
                  <a:gd name="connsiteY184" fmla="*/ 185013 h 423849"/>
                  <a:gd name="connsiteX185" fmla="*/ 120920 w 459297"/>
                  <a:gd name="connsiteY185" fmla="*/ 189035 h 423849"/>
                  <a:gd name="connsiteX186" fmla="*/ 142993 w 459297"/>
                  <a:gd name="connsiteY186" fmla="*/ 10320 h 423849"/>
                  <a:gd name="connsiteX187" fmla="*/ 212993 w 459297"/>
                  <a:gd name="connsiteY187" fmla="*/ 10574 h 423849"/>
                  <a:gd name="connsiteX188" fmla="*/ 214858 w 459297"/>
                  <a:gd name="connsiteY188" fmla="*/ 16299 h 423849"/>
                  <a:gd name="connsiteX189" fmla="*/ 176432 w 459297"/>
                  <a:gd name="connsiteY189" fmla="*/ 49745 h 423849"/>
                  <a:gd name="connsiteX190" fmla="*/ 170680 w 459297"/>
                  <a:gd name="connsiteY190" fmla="*/ 47855 h 423849"/>
                  <a:gd name="connsiteX191" fmla="*/ 166132 w 459297"/>
                  <a:gd name="connsiteY191" fmla="*/ 49010 h 423849"/>
                  <a:gd name="connsiteX192" fmla="*/ 141977 w 459297"/>
                  <a:gd name="connsiteY192" fmla="*/ 20652 h 423849"/>
                  <a:gd name="connsiteX193" fmla="*/ 143977 w 459297"/>
                  <a:gd name="connsiteY193" fmla="*/ 14628 h 423849"/>
                  <a:gd name="connsiteX194" fmla="*/ 142993 w 459297"/>
                  <a:gd name="connsiteY194" fmla="*/ 10320 h 423849"/>
                  <a:gd name="connsiteX195" fmla="*/ 302785 w 459297"/>
                  <a:gd name="connsiteY195" fmla="*/ 113436 h 423849"/>
                  <a:gd name="connsiteX196" fmla="*/ 353247 w 459297"/>
                  <a:gd name="connsiteY196" fmla="*/ 153345 h 423849"/>
                  <a:gd name="connsiteX197" fmla="*/ 352463 w 459297"/>
                  <a:gd name="connsiteY197" fmla="*/ 155513 h 423849"/>
                  <a:gd name="connsiteX198" fmla="*/ 310346 w 459297"/>
                  <a:gd name="connsiteY198" fmla="*/ 156790 h 423849"/>
                  <a:gd name="connsiteX199" fmla="*/ 303946 w 459297"/>
                  <a:gd name="connsiteY199" fmla="*/ 151643 h 423849"/>
                  <a:gd name="connsiteX200" fmla="*/ 298501 w 459297"/>
                  <a:gd name="connsiteY200" fmla="*/ 116231 h 423849"/>
                  <a:gd name="connsiteX201" fmla="*/ 302785 w 459297"/>
                  <a:gd name="connsiteY201" fmla="*/ 113436 h 423849"/>
                  <a:gd name="connsiteX202" fmla="*/ 418895 w 459297"/>
                  <a:gd name="connsiteY202" fmla="*/ 130184 h 423849"/>
                  <a:gd name="connsiteX203" fmla="*/ 425345 w 459297"/>
                  <a:gd name="connsiteY203" fmla="*/ 128042 h 423849"/>
                  <a:gd name="connsiteX204" fmla="*/ 429201 w 459297"/>
                  <a:gd name="connsiteY204" fmla="*/ 163626 h 423849"/>
                  <a:gd name="connsiteX205" fmla="*/ 422495 w 459297"/>
                  <a:gd name="connsiteY205" fmla="*/ 170053 h 423849"/>
                  <a:gd name="connsiteX206" fmla="*/ 369712 w 459297"/>
                  <a:gd name="connsiteY206" fmla="*/ 157302 h 423849"/>
                  <a:gd name="connsiteX207" fmla="*/ 369731 w 459297"/>
                  <a:gd name="connsiteY207" fmla="*/ 157115 h 423849"/>
                  <a:gd name="connsiteX208" fmla="*/ 369101 w 459297"/>
                  <a:gd name="connsiteY208" fmla="*/ 153992 h 423849"/>
                  <a:gd name="connsiteX209" fmla="*/ 410722 w 459297"/>
                  <a:gd name="connsiteY209" fmla="*/ 126440 h 423849"/>
                  <a:gd name="connsiteX210" fmla="*/ 418895 w 459297"/>
                  <a:gd name="connsiteY210" fmla="*/ 130184 h 423849"/>
                  <a:gd name="connsiteX211" fmla="*/ 292957 w 459297"/>
                  <a:gd name="connsiteY211" fmla="*/ 332066 h 423849"/>
                  <a:gd name="connsiteX212" fmla="*/ 285899 w 459297"/>
                  <a:gd name="connsiteY212" fmla="*/ 335597 h 423849"/>
                  <a:gd name="connsiteX213" fmla="*/ 223585 w 459297"/>
                  <a:gd name="connsiteY213" fmla="*/ 309817 h 423849"/>
                  <a:gd name="connsiteX214" fmla="*/ 223702 w 459297"/>
                  <a:gd name="connsiteY214" fmla="*/ 308689 h 423849"/>
                  <a:gd name="connsiteX215" fmla="*/ 223286 w 459297"/>
                  <a:gd name="connsiteY215" fmla="*/ 305971 h 423849"/>
                  <a:gd name="connsiteX216" fmla="*/ 311587 w 459297"/>
                  <a:gd name="connsiteY216" fmla="*/ 280624 h 423849"/>
                  <a:gd name="connsiteX217" fmla="*/ 312486 w 459297"/>
                  <a:gd name="connsiteY217" fmla="*/ 281788 h 423849"/>
                  <a:gd name="connsiteX218" fmla="*/ 312141 w 459297"/>
                  <a:gd name="connsiteY218" fmla="*/ 282310 h 423849"/>
                  <a:gd name="connsiteX219" fmla="*/ 312673 w 459297"/>
                  <a:gd name="connsiteY219" fmla="*/ 282007 h 423849"/>
                  <a:gd name="connsiteX220" fmla="*/ 313657 w 459297"/>
                  <a:gd name="connsiteY220" fmla="*/ 282798 h 423849"/>
                  <a:gd name="connsiteX221" fmla="*/ 294237 w 459297"/>
                  <a:gd name="connsiteY221" fmla="*/ 332191 h 423849"/>
                  <a:gd name="connsiteX222" fmla="*/ 292957 w 459297"/>
                  <a:gd name="connsiteY222" fmla="*/ 332066 h 423849"/>
                  <a:gd name="connsiteX223" fmla="*/ 282915 w 459297"/>
                  <a:gd name="connsiteY223" fmla="*/ 234287 h 423849"/>
                  <a:gd name="connsiteX224" fmla="*/ 284683 w 459297"/>
                  <a:gd name="connsiteY224" fmla="*/ 229224 h 423849"/>
                  <a:gd name="connsiteX225" fmla="*/ 284630 w 459297"/>
                  <a:gd name="connsiteY225" fmla="*/ 228722 h 423849"/>
                  <a:gd name="connsiteX226" fmla="*/ 360010 w 459297"/>
                  <a:gd name="connsiteY226" fmla="*/ 207552 h 423849"/>
                  <a:gd name="connsiteX227" fmla="*/ 360929 w 459297"/>
                  <a:gd name="connsiteY227" fmla="*/ 208752 h 423849"/>
                  <a:gd name="connsiteX228" fmla="*/ 320341 w 459297"/>
                  <a:gd name="connsiteY228" fmla="*/ 269945 h 423849"/>
                  <a:gd name="connsiteX229" fmla="*/ 317995 w 459297"/>
                  <a:gd name="connsiteY229" fmla="*/ 269546 h 423849"/>
                  <a:gd name="connsiteX230" fmla="*/ 314706 w 459297"/>
                  <a:gd name="connsiteY230" fmla="*/ 270310 h 423849"/>
                  <a:gd name="connsiteX231" fmla="*/ 282915 w 459297"/>
                  <a:gd name="connsiteY231" fmla="*/ 234287 h 423849"/>
                  <a:gd name="connsiteX232" fmla="*/ 180064 w 459297"/>
                  <a:gd name="connsiteY232" fmla="*/ 230568 h 423849"/>
                  <a:gd name="connsiteX233" fmla="*/ 179912 w 459297"/>
                  <a:gd name="connsiteY233" fmla="*/ 230094 h 423849"/>
                  <a:gd name="connsiteX234" fmla="*/ 237806 w 459297"/>
                  <a:gd name="connsiteY234" fmla="*/ 203546 h 423849"/>
                  <a:gd name="connsiteX235" fmla="*/ 244245 w 459297"/>
                  <a:gd name="connsiteY235" fmla="*/ 206589 h 423849"/>
                  <a:gd name="connsiteX236" fmla="*/ 248609 w 459297"/>
                  <a:gd name="connsiteY236" fmla="*/ 205355 h 423849"/>
                  <a:gd name="connsiteX237" fmla="*/ 268617 w 459297"/>
                  <a:gd name="connsiteY237" fmla="*/ 224705 h 423849"/>
                  <a:gd name="connsiteX238" fmla="*/ 267412 w 459297"/>
                  <a:gd name="connsiteY238" fmla="*/ 227647 h 423849"/>
                  <a:gd name="connsiteX239" fmla="*/ 180064 w 459297"/>
                  <a:gd name="connsiteY239" fmla="*/ 230568 h 423849"/>
                  <a:gd name="connsiteX240" fmla="*/ 254509 w 459297"/>
                  <a:gd name="connsiteY240" fmla="*/ 142914 h 423849"/>
                  <a:gd name="connsiteX241" fmla="*/ 295733 w 459297"/>
                  <a:gd name="connsiteY241" fmla="*/ 158109 h 423849"/>
                  <a:gd name="connsiteX242" fmla="*/ 295654 w 459297"/>
                  <a:gd name="connsiteY242" fmla="*/ 158869 h 423849"/>
                  <a:gd name="connsiteX243" fmla="*/ 296134 w 459297"/>
                  <a:gd name="connsiteY243" fmla="*/ 161364 h 423849"/>
                  <a:gd name="connsiteX244" fmla="*/ 249761 w 459297"/>
                  <a:gd name="connsiteY244" fmla="*/ 192589 h 423849"/>
                  <a:gd name="connsiteX245" fmla="*/ 246642 w 459297"/>
                  <a:gd name="connsiteY245" fmla="*/ 190888 h 423849"/>
                  <a:gd name="connsiteX246" fmla="*/ 249771 w 459297"/>
                  <a:gd name="connsiteY246" fmla="*/ 145848 h 423849"/>
                  <a:gd name="connsiteX247" fmla="*/ 254509 w 459297"/>
                  <a:gd name="connsiteY247" fmla="*/ 142914 h 423849"/>
                  <a:gd name="connsiteX248" fmla="*/ 352605 w 459297"/>
                  <a:gd name="connsiteY248" fmla="*/ 159231 h 423849"/>
                  <a:gd name="connsiteX249" fmla="*/ 360113 w 459297"/>
                  <a:gd name="connsiteY249" fmla="*/ 165492 h 423849"/>
                  <a:gd name="connsiteX250" fmla="*/ 363774 w 459297"/>
                  <a:gd name="connsiteY250" fmla="*/ 197006 h 423849"/>
                  <a:gd name="connsiteX251" fmla="*/ 361713 w 459297"/>
                  <a:gd name="connsiteY251" fmla="*/ 198175 h 423849"/>
                  <a:gd name="connsiteX252" fmla="*/ 310155 w 459297"/>
                  <a:gd name="connsiteY252" fmla="*/ 161545 h 423849"/>
                  <a:gd name="connsiteX253" fmla="*/ 310486 w 459297"/>
                  <a:gd name="connsiteY253" fmla="*/ 160508 h 423849"/>
                  <a:gd name="connsiteX254" fmla="*/ 352605 w 459297"/>
                  <a:gd name="connsiteY254" fmla="*/ 159231 h 423849"/>
                  <a:gd name="connsiteX255" fmla="*/ 303173 w 459297"/>
                  <a:gd name="connsiteY255" fmla="*/ 166172 h 423849"/>
                  <a:gd name="connsiteX256" fmla="*/ 307898 w 459297"/>
                  <a:gd name="connsiteY256" fmla="*/ 164508 h 423849"/>
                  <a:gd name="connsiteX257" fmla="*/ 359457 w 459297"/>
                  <a:gd name="connsiteY257" fmla="*/ 201137 h 423849"/>
                  <a:gd name="connsiteX258" fmla="*/ 358919 w 459297"/>
                  <a:gd name="connsiteY258" fmla="*/ 203814 h 423849"/>
                  <a:gd name="connsiteX259" fmla="*/ 358937 w 459297"/>
                  <a:gd name="connsiteY259" fmla="*/ 203988 h 423849"/>
                  <a:gd name="connsiteX260" fmla="*/ 283565 w 459297"/>
                  <a:gd name="connsiteY260" fmla="*/ 225156 h 423849"/>
                  <a:gd name="connsiteX261" fmla="*/ 280702 w 459297"/>
                  <a:gd name="connsiteY261" fmla="*/ 222134 h 423849"/>
                  <a:gd name="connsiteX262" fmla="*/ 302375 w 459297"/>
                  <a:gd name="connsiteY262" fmla="*/ 166094 h 423849"/>
                  <a:gd name="connsiteX263" fmla="*/ 303173 w 459297"/>
                  <a:gd name="connsiteY263" fmla="*/ 166172 h 423849"/>
                  <a:gd name="connsiteX264" fmla="*/ 251272 w 459297"/>
                  <a:gd name="connsiteY264" fmla="*/ 202754 h 423849"/>
                  <a:gd name="connsiteX265" fmla="*/ 252525 w 459297"/>
                  <a:gd name="connsiteY265" fmla="*/ 198546 h 423849"/>
                  <a:gd name="connsiteX266" fmla="*/ 251936 w 459297"/>
                  <a:gd name="connsiteY266" fmla="*/ 195611 h 423849"/>
                  <a:gd name="connsiteX267" fmla="*/ 298303 w 459297"/>
                  <a:gd name="connsiteY267" fmla="*/ 164391 h 423849"/>
                  <a:gd name="connsiteX268" fmla="*/ 298868 w 459297"/>
                  <a:gd name="connsiteY268" fmla="*/ 164844 h 423849"/>
                  <a:gd name="connsiteX269" fmla="*/ 277196 w 459297"/>
                  <a:gd name="connsiteY269" fmla="*/ 220881 h 423849"/>
                  <a:gd name="connsiteX270" fmla="*/ 275965 w 459297"/>
                  <a:gd name="connsiteY270" fmla="*/ 220761 h 423849"/>
                  <a:gd name="connsiteX271" fmla="*/ 271282 w 459297"/>
                  <a:gd name="connsiteY271" fmla="*/ 222105 h 423849"/>
                  <a:gd name="connsiteX272" fmla="*/ 251272 w 459297"/>
                  <a:gd name="connsiteY272" fmla="*/ 202754 h 423849"/>
                  <a:gd name="connsiteX273" fmla="*/ 364092 w 459297"/>
                  <a:gd name="connsiteY273" fmla="*/ 210717 h 423849"/>
                  <a:gd name="connsiteX274" fmla="*/ 366438 w 459297"/>
                  <a:gd name="connsiteY274" fmla="*/ 211116 h 423849"/>
                  <a:gd name="connsiteX275" fmla="*/ 370825 w 459297"/>
                  <a:gd name="connsiteY275" fmla="*/ 209721 h 423849"/>
                  <a:gd name="connsiteX276" fmla="*/ 390386 w 459297"/>
                  <a:gd name="connsiteY276" fmla="*/ 225419 h 423849"/>
                  <a:gd name="connsiteX277" fmla="*/ 388969 w 459297"/>
                  <a:gd name="connsiteY277" fmla="*/ 230501 h 423849"/>
                  <a:gd name="connsiteX278" fmla="*/ 389653 w 459297"/>
                  <a:gd name="connsiteY278" fmla="*/ 234057 h 423849"/>
                  <a:gd name="connsiteX279" fmla="*/ 323849 w 459297"/>
                  <a:gd name="connsiteY279" fmla="*/ 271388 h 423849"/>
                  <a:gd name="connsiteX280" fmla="*/ 364092 w 459297"/>
                  <a:gd name="connsiteY280" fmla="*/ 210717 h 423849"/>
                  <a:gd name="connsiteX281" fmla="*/ 399695 w 459297"/>
                  <a:gd name="connsiteY281" fmla="*/ 220083 h 423849"/>
                  <a:gd name="connsiteX282" fmla="*/ 392799 w 459297"/>
                  <a:gd name="connsiteY282" fmla="*/ 222583 h 423849"/>
                  <a:gd name="connsiteX283" fmla="*/ 373236 w 459297"/>
                  <a:gd name="connsiteY283" fmla="*/ 206884 h 423849"/>
                  <a:gd name="connsiteX284" fmla="*/ 373954 w 459297"/>
                  <a:gd name="connsiteY284" fmla="*/ 203814 h 423849"/>
                  <a:gd name="connsiteX285" fmla="*/ 373822 w 459297"/>
                  <a:gd name="connsiteY285" fmla="*/ 202545 h 423849"/>
                  <a:gd name="connsiteX286" fmla="*/ 424246 w 459297"/>
                  <a:gd name="connsiteY286" fmla="*/ 179940 h 423849"/>
                  <a:gd name="connsiteX287" fmla="*/ 425897 w 459297"/>
                  <a:gd name="connsiteY287" fmla="*/ 181547 h 423849"/>
                  <a:gd name="connsiteX288" fmla="*/ 403217 w 459297"/>
                  <a:gd name="connsiteY288" fmla="*/ 220705 h 423849"/>
                  <a:gd name="connsiteX289" fmla="*/ 399695 w 459297"/>
                  <a:gd name="connsiteY289" fmla="*/ 220083 h 423849"/>
                  <a:gd name="connsiteX290" fmla="*/ 368771 w 459297"/>
                  <a:gd name="connsiteY290" fmla="*/ 160903 h 423849"/>
                  <a:gd name="connsiteX291" fmla="*/ 421887 w 459297"/>
                  <a:gd name="connsiteY291" fmla="*/ 173736 h 423849"/>
                  <a:gd name="connsiteX292" fmla="*/ 422433 w 459297"/>
                  <a:gd name="connsiteY292" fmla="*/ 176675 h 423849"/>
                  <a:gd name="connsiteX293" fmla="*/ 372209 w 459297"/>
                  <a:gd name="connsiteY293" fmla="*/ 199189 h 423849"/>
                  <a:gd name="connsiteX294" fmla="*/ 367474 w 459297"/>
                  <a:gd name="connsiteY294" fmla="*/ 196613 h 423849"/>
                  <a:gd name="connsiteX295" fmla="*/ 363814 w 459297"/>
                  <a:gd name="connsiteY295" fmla="*/ 165094 h 423849"/>
                  <a:gd name="connsiteX296" fmla="*/ 368771 w 459297"/>
                  <a:gd name="connsiteY296" fmla="*/ 160903 h 423849"/>
                  <a:gd name="connsiteX297" fmla="*/ 294835 w 459297"/>
                  <a:gd name="connsiteY297" fmla="*/ 116887 h 423849"/>
                  <a:gd name="connsiteX298" fmla="*/ 300257 w 459297"/>
                  <a:gd name="connsiteY298" fmla="*/ 152138 h 423849"/>
                  <a:gd name="connsiteX299" fmla="*/ 297068 w 459297"/>
                  <a:gd name="connsiteY299" fmla="*/ 154634 h 423849"/>
                  <a:gd name="connsiteX300" fmla="*/ 255844 w 459297"/>
                  <a:gd name="connsiteY300" fmla="*/ 139439 h 423849"/>
                  <a:gd name="connsiteX301" fmla="*/ 255923 w 459297"/>
                  <a:gd name="connsiteY301" fmla="*/ 138679 h 423849"/>
                  <a:gd name="connsiteX302" fmla="*/ 255356 w 459297"/>
                  <a:gd name="connsiteY302" fmla="*/ 135911 h 423849"/>
                  <a:gd name="connsiteX303" fmla="*/ 286641 w 459297"/>
                  <a:gd name="connsiteY303" fmla="*/ 113092 h 423849"/>
                  <a:gd name="connsiteX304" fmla="*/ 294835 w 459297"/>
                  <a:gd name="connsiteY304" fmla="*/ 116887 h 423849"/>
                  <a:gd name="connsiteX305" fmla="*/ 242928 w 459297"/>
                  <a:gd name="connsiteY305" fmla="*/ 190634 h 423849"/>
                  <a:gd name="connsiteX306" fmla="*/ 237377 w 459297"/>
                  <a:gd name="connsiteY306" fmla="*/ 194053 h 423849"/>
                  <a:gd name="connsiteX307" fmla="*/ 184128 w 459297"/>
                  <a:gd name="connsiteY307" fmla="*/ 174570 h 423849"/>
                  <a:gd name="connsiteX308" fmla="*/ 184243 w 459297"/>
                  <a:gd name="connsiteY308" fmla="*/ 173462 h 423849"/>
                  <a:gd name="connsiteX309" fmla="*/ 184185 w 459297"/>
                  <a:gd name="connsiteY309" fmla="*/ 172903 h 423849"/>
                  <a:gd name="connsiteX310" fmla="*/ 242835 w 459297"/>
                  <a:gd name="connsiteY310" fmla="*/ 143547 h 423849"/>
                  <a:gd name="connsiteX311" fmla="*/ 246059 w 459297"/>
                  <a:gd name="connsiteY311" fmla="*/ 145584 h 423849"/>
                  <a:gd name="connsiteX312" fmla="*/ 242928 w 459297"/>
                  <a:gd name="connsiteY312" fmla="*/ 190634 h 423849"/>
                  <a:gd name="connsiteX313" fmla="*/ 164137 w 459297"/>
                  <a:gd name="connsiteY313" fmla="*/ 223859 h 423849"/>
                  <a:gd name="connsiteX314" fmla="*/ 131673 w 459297"/>
                  <a:gd name="connsiteY314" fmla="*/ 187415 h 423849"/>
                  <a:gd name="connsiteX315" fmla="*/ 132946 w 459297"/>
                  <a:gd name="connsiteY315" fmla="*/ 183854 h 423849"/>
                  <a:gd name="connsiteX316" fmla="*/ 172303 w 459297"/>
                  <a:gd name="connsiteY316" fmla="*/ 176954 h 423849"/>
                  <a:gd name="connsiteX317" fmla="*/ 174986 w 459297"/>
                  <a:gd name="connsiteY317" fmla="*/ 179182 h 423849"/>
                  <a:gd name="connsiteX318" fmla="*/ 169120 w 459297"/>
                  <a:gd name="connsiteY318" fmla="*/ 222412 h 423849"/>
                  <a:gd name="connsiteX319" fmla="*/ 164137 w 459297"/>
                  <a:gd name="connsiteY319" fmla="*/ 223859 h 423849"/>
                  <a:gd name="connsiteX320" fmla="*/ 167191 w 459297"/>
                  <a:gd name="connsiteY320" fmla="*/ 127551 h 423849"/>
                  <a:gd name="connsiteX321" fmla="*/ 169165 w 459297"/>
                  <a:gd name="connsiteY321" fmla="*/ 128118 h 423849"/>
                  <a:gd name="connsiteX322" fmla="*/ 174779 w 459297"/>
                  <a:gd name="connsiteY322" fmla="*/ 167852 h 423849"/>
                  <a:gd name="connsiteX323" fmla="*/ 171226 w 459297"/>
                  <a:gd name="connsiteY323" fmla="*/ 173364 h 423849"/>
                  <a:gd name="connsiteX324" fmla="*/ 132284 w 459297"/>
                  <a:gd name="connsiteY324" fmla="*/ 180192 h 423849"/>
                  <a:gd name="connsiteX325" fmla="*/ 131142 w 459297"/>
                  <a:gd name="connsiteY325" fmla="*/ 178505 h 423849"/>
                  <a:gd name="connsiteX326" fmla="*/ 167191 w 459297"/>
                  <a:gd name="connsiteY326" fmla="*/ 127551 h 423849"/>
                  <a:gd name="connsiteX327" fmla="*/ 172901 w 459297"/>
                  <a:gd name="connsiteY327" fmla="*/ 127954 h 423849"/>
                  <a:gd name="connsiteX328" fmla="*/ 178081 w 459297"/>
                  <a:gd name="connsiteY328" fmla="*/ 124222 h 423849"/>
                  <a:gd name="connsiteX329" fmla="*/ 240902 w 459297"/>
                  <a:gd name="connsiteY329" fmla="*/ 138844 h 423849"/>
                  <a:gd name="connsiteX330" fmla="*/ 241075 w 459297"/>
                  <a:gd name="connsiteY330" fmla="*/ 140267 h 423849"/>
                  <a:gd name="connsiteX331" fmla="*/ 182740 w 459297"/>
                  <a:gd name="connsiteY331" fmla="*/ 169466 h 423849"/>
                  <a:gd name="connsiteX332" fmla="*/ 178447 w 459297"/>
                  <a:gd name="connsiteY332" fmla="*/ 167206 h 423849"/>
                  <a:gd name="connsiteX333" fmla="*/ 172901 w 459297"/>
                  <a:gd name="connsiteY333" fmla="*/ 127954 h 423849"/>
                  <a:gd name="connsiteX334" fmla="*/ 241812 w 459297"/>
                  <a:gd name="connsiteY334" fmla="*/ 135235 h 423849"/>
                  <a:gd name="connsiteX335" fmla="*/ 179304 w 459297"/>
                  <a:gd name="connsiteY335" fmla="*/ 120686 h 423849"/>
                  <a:gd name="connsiteX336" fmla="*/ 179396 w 459297"/>
                  <a:gd name="connsiteY336" fmla="*/ 119800 h 423849"/>
                  <a:gd name="connsiteX337" fmla="*/ 178928 w 459297"/>
                  <a:gd name="connsiteY337" fmla="*/ 117182 h 423849"/>
                  <a:gd name="connsiteX338" fmla="*/ 220231 w 459297"/>
                  <a:gd name="connsiteY338" fmla="*/ 92266 h 423849"/>
                  <a:gd name="connsiteX339" fmla="*/ 228162 w 459297"/>
                  <a:gd name="connsiteY339" fmla="*/ 95725 h 423849"/>
                  <a:gd name="connsiteX340" fmla="*/ 230052 w 459297"/>
                  <a:gd name="connsiteY340" fmla="*/ 95540 h 423849"/>
                  <a:gd name="connsiteX341" fmla="*/ 244137 w 459297"/>
                  <a:gd name="connsiteY341" fmla="*/ 132674 h 423849"/>
                  <a:gd name="connsiteX342" fmla="*/ 241812 w 459297"/>
                  <a:gd name="connsiteY342" fmla="*/ 135235 h 423849"/>
                  <a:gd name="connsiteX343" fmla="*/ 218208 w 459297"/>
                  <a:gd name="connsiteY343" fmla="*/ 89140 h 423849"/>
                  <a:gd name="connsiteX344" fmla="*/ 177001 w 459297"/>
                  <a:gd name="connsiteY344" fmla="*/ 113998 h 423849"/>
                  <a:gd name="connsiteX345" fmla="*/ 171920 w 459297"/>
                  <a:gd name="connsiteY345" fmla="*/ 111454 h 423849"/>
                  <a:gd name="connsiteX346" fmla="*/ 172435 w 459297"/>
                  <a:gd name="connsiteY346" fmla="*/ 66408 h 423849"/>
                  <a:gd name="connsiteX347" fmla="*/ 178227 w 459297"/>
                  <a:gd name="connsiteY347" fmla="*/ 62977 h 423849"/>
                  <a:gd name="connsiteX348" fmla="*/ 217920 w 459297"/>
                  <a:gd name="connsiteY348" fmla="*/ 82374 h 423849"/>
                  <a:gd name="connsiteX349" fmla="*/ 217436 w 459297"/>
                  <a:gd name="connsiteY349" fmla="*/ 85307 h 423849"/>
                  <a:gd name="connsiteX350" fmla="*/ 218208 w 459297"/>
                  <a:gd name="connsiteY350" fmla="*/ 89140 h 423849"/>
                  <a:gd name="connsiteX351" fmla="*/ 164510 w 459297"/>
                  <a:gd name="connsiteY351" fmla="*/ 64356 h 423849"/>
                  <a:gd name="connsiteX352" fmla="*/ 168714 w 459297"/>
                  <a:gd name="connsiteY352" fmla="*/ 66383 h 423849"/>
                  <a:gd name="connsiteX353" fmla="*/ 168195 w 459297"/>
                  <a:gd name="connsiteY353" fmla="*/ 111724 h 423849"/>
                  <a:gd name="connsiteX354" fmla="*/ 164253 w 459297"/>
                  <a:gd name="connsiteY354" fmla="*/ 114120 h 423849"/>
                  <a:gd name="connsiteX355" fmla="*/ 136750 w 459297"/>
                  <a:gd name="connsiteY355" fmla="*/ 94713 h 423849"/>
                  <a:gd name="connsiteX356" fmla="*/ 139179 w 459297"/>
                  <a:gd name="connsiteY356" fmla="*/ 88186 h 423849"/>
                  <a:gd name="connsiteX357" fmla="*/ 138469 w 459297"/>
                  <a:gd name="connsiteY357" fmla="*/ 84547 h 423849"/>
                  <a:gd name="connsiteX358" fmla="*/ 164510 w 459297"/>
                  <a:gd name="connsiteY358" fmla="*/ 64356 h 423849"/>
                  <a:gd name="connsiteX359" fmla="*/ 133784 w 459297"/>
                  <a:gd name="connsiteY359" fmla="*/ 97175 h 423849"/>
                  <a:gd name="connsiteX360" fmla="*/ 162376 w 459297"/>
                  <a:gd name="connsiteY360" fmla="*/ 117350 h 423849"/>
                  <a:gd name="connsiteX361" fmla="*/ 161962 w 459297"/>
                  <a:gd name="connsiteY361" fmla="*/ 119800 h 423849"/>
                  <a:gd name="connsiteX362" fmla="*/ 164169 w 459297"/>
                  <a:gd name="connsiteY362" fmla="*/ 125380 h 423849"/>
                  <a:gd name="connsiteX363" fmla="*/ 128051 w 459297"/>
                  <a:gd name="connsiteY363" fmla="*/ 176433 h 423849"/>
                  <a:gd name="connsiteX364" fmla="*/ 127516 w 459297"/>
                  <a:gd name="connsiteY364" fmla="*/ 176272 h 423849"/>
                  <a:gd name="connsiteX365" fmla="*/ 129335 w 459297"/>
                  <a:gd name="connsiteY365" fmla="*/ 98517 h 423849"/>
                  <a:gd name="connsiteX366" fmla="*/ 133784 w 459297"/>
                  <a:gd name="connsiteY366" fmla="*/ 97175 h 423849"/>
                  <a:gd name="connsiteX367" fmla="*/ 178672 w 459297"/>
                  <a:gd name="connsiteY367" fmla="*/ 179696 h 423849"/>
                  <a:gd name="connsiteX368" fmla="*/ 182372 w 459297"/>
                  <a:gd name="connsiteY368" fmla="*/ 177891 h 423849"/>
                  <a:gd name="connsiteX369" fmla="*/ 236069 w 459297"/>
                  <a:gd name="connsiteY369" fmla="*/ 197537 h 423849"/>
                  <a:gd name="connsiteX370" fmla="*/ 235964 w 459297"/>
                  <a:gd name="connsiteY370" fmla="*/ 198546 h 423849"/>
                  <a:gd name="connsiteX371" fmla="*/ 236147 w 459297"/>
                  <a:gd name="connsiteY371" fmla="*/ 200213 h 423849"/>
                  <a:gd name="connsiteX372" fmla="*/ 178300 w 459297"/>
                  <a:gd name="connsiteY372" fmla="*/ 226739 h 423849"/>
                  <a:gd name="connsiteX373" fmla="*/ 172811 w 459297"/>
                  <a:gd name="connsiteY373" fmla="*/ 222896 h 423849"/>
                  <a:gd name="connsiteX374" fmla="*/ 178672 w 459297"/>
                  <a:gd name="connsiteY374" fmla="*/ 179696 h 423849"/>
                  <a:gd name="connsiteX375" fmla="*/ 219930 w 459297"/>
                  <a:gd name="connsiteY375" fmla="*/ 300820 h 423849"/>
                  <a:gd name="connsiteX376" fmla="*/ 272171 w 459297"/>
                  <a:gd name="connsiteY376" fmla="*/ 236815 h 423849"/>
                  <a:gd name="connsiteX377" fmla="*/ 275965 w 459297"/>
                  <a:gd name="connsiteY377" fmla="*/ 237691 h 423849"/>
                  <a:gd name="connsiteX378" fmla="*/ 280049 w 459297"/>
                  <a:gd name="connsiteY378" fmla="*/ 236662 h 423849"/>
                  <a:gd name="connsiteX379" fmla="*/ 311832 w 459297"/>
                  <a:gd name="connsiteY379" fmla="*/ 272679 h 423849"/>
                  <a:gd name="connsiteX380" fmla="*/ 310475 w 459297"/>
                  <a:gd name="connsiteY380" fmla="*/ 276849 h 423849"/>
                  <a:gd name="connsiteX381" fmla="*/ 310498 w 459297"/>
                  <a:gd name="connsiteY381" fmla="*/ 277066 h 423849"/>
                  <a:gd name="connsiteX382" fmla="*/ 221624 w 459297"/>
                  <a:gd name="connsiteY382" fmla="*/ 302577 h 423849"/>
                  <a:gd name="connsiteX383" fmla="*/ 219930 w 459297"/>
                  <a:gd name="connsiteY383" fmla="*/ 300820 h 423849"/>
                  <a:gd name="connsiteX384" fmla="*/ 297737 w 459297"/>
                  <a:gd name="connsiteY384" fmla="*/ 333462 h 423849"/>
                  <a:gd name="connsiteX385" fmla="*/ 317155 w 459297"/>
                  <a:gd name="connsiteY385" fmla="*/ 284069 h 423849"/>
                  <a:gd name="connsiteX386" fmla="*/ 317995 w 459297"/>
                  <a:gd name="connsiteY386" fmla="*/ 284152 h 423849"/>
                  <a:gd name="connsiteX387" fmla="*/ 322542 w 459297"/>
                  <a:gd name="connsiteY387" fmla="*/ 282628 h 423849"/>
                  <a:gd name="connsiteX388" fmla="*/ 352696 w 459297"/>
                  <a:gd name="connsiteY388" fmla="*/ 305467 h 423849"/>
                  <a:gd name="connsiteX389" fmla="*/ 350288 w 459297"/>
                  <a:gd name="connsiteY389" fmla="*/ 311968 h 423849"/>
                  <a:gd name="connsiteX390" fmla="*/ 351667 w 459297"/>
                  <a:gd name="connsiteY390" fmla="*/ 316984 h 423849"/>
                  <a:gd name="connsiteX391" fmla="*/ 300229 w 459297"/>
                  <a:gd name="connsiteY391" fmla="*/ 335877 h 423849"/>
                  <a:gd name="connsiteX392" fmla="*/ 297737 w 459297"/>
                  <a:gd name="connsiteY392" fmla="*/ 333462 h 423849"/>
                  <a:gd name="connsiteX393" fmla="*/ 361014 w 459297"/>
                  <a:gd name="connsiteY393" fmla="*/ 301553 h 423849"/>
                  <a:gd name="connsiteX394" fmla="*/ 355621 w 459297"/>
                  <a:gd name="connsiteY394" fmla="*/ 303014 h 423849"/>
                  <a:gd name="connsiteX395" fmla="*/ 324893 w 459297"/>
                  <a:gd name="connsiteY395" fmla="*/ 279740 h 423849"/>
                  <a:gd name="connsiteX396" fmla="*/ 325511 w 459297"/>
                  <a:gd name="connsiteY396" fmla="*/ 276849 h 423849"/>
                  <a:gd name="connsiteX397" fmla="*/ 325205 w 459297"/>
                  <a:gd name="connsiteY397" fmla="*/ 274898 h 423849"/>
                  <a:gd name="connsiteX398" fmla="*/ 391583 w 459297"/>
                  <a:gd name="connsiteY398" fmla="*/ 237243 h 423849"/>
                  <a:gd name="connsiteX399" fmla="*/ 394138 w 459297"/>
                  <a:gd name="connsiteY399" fmla="*/ 239368 h 423849"/>
                  <a:gd name="connsiteX400" fmla="*/ 368155 w 459297"/>
                  <a:gd name="connsiteY400" fmla="*/ 304248 h 423849"/>
                  <a:gd name="connsiteX401" fmla="*/ 361014 w 459297"/>
                  <a:gd name="connsiteY401" fmla="*/ 301553 h 423849"/>
                  <a:gd name="connsiteX402" fmla="*/ 411237 w 459297"/>
                  <a:gd name="connsiteY402" fmla="*/ 112488 h 423849"/>
                  <a:gd name="connsiteX403" fmla="*/ 408169 w 459297"/>
                  <a:gd name="connsiteY403" fmla="*/ 119766 h 423849"/>
                  <a:gd name="connsiteX404" fmla="*/ 408824 w 459297"/>
                  <a:gd name="connsiteY404" fmla="*/ 123233 h 423849"/>
                  <a:gd name="connsiteX405" fmla="*/ 366955 w 459297"/>
                  <a:gd name="connsiteY405" fmla="*/ 150950 h 423849"/>
                  <a:gd name="connsiteX406" fmla="*/ 365378 w 459297"/>
                  <a:gd name="connsiteY406" fmla="*/ 149826 h 423849"/>
                  <a:gd name="connsiteX407" fmla="*/ 376269 w 459297"/>
                  <a:gd name="connsiteY407" fmla="*/ 116826 h 423849"/>
                  <a:gd name="connsiteX408" fmla="*/ 376917 w 459297"/>
                  <a:gd name="connsiteY408" fmla="*/ 116889 h 423849"/>
                  <a:gd name="connsiteX409" fmla="*/ 387643 w 459297"/>
                  <a:gd name="connsiteY409" fmla="*/ 106472 h 423849"/>
                  <a:gd name="connsiteX410" fmla="*/ 387641 w 459297"/>
                  <a:gd name="connsiteY410" fmla="*/ 106447 h 423849"/>
                  <a:gd name="connsiteX411" fmla="*/ 411237 w 459297"/>
                  <a:gd name="connsiteY411" fmla="*/ 112488 h 423849"/>
                  <a:gd name="connsiteX412" fmla="*/ 366389 w 459297"/>
                  <a:gd name="connsiteY412" fmla="*/ 104569 h 423849"/>
                  <a:gd name="connsiteX413" fmla="*/ 366192 w 459297"/>
                  <a:gd name="connsiteY413" fmla="*/ 106472 h 423849"/>
                  <a:gd name="connsiteX414" fmla="*/ 372621 w 459297"/>
                  <a:gd name="connsiteY414" fmla="*/ 116007 h 423849"/>
                  <a:gd name="connsiteX415" fmla="*/ 361822 w 459297"/>
                  <a:gd name="connsiteY415" fmla="*/ 148727 h 423849"/>
                  <a:gd name="connsiteX416" fmla="*/ 361014 w 459297"/>
                  <a:gd name="connsiteY416" fmla="*/ 148648 h 423849"/>
                  <a:gd name="connsiteX417" fmla="*/ 355642 w 459297"/>
                  <a:gd name="connsiteY417" fmla="*/ 150494 h 423849"/>
                  <a:gd name="connsiteX418" fmla="*/ 304815 w 459297"/>
                  <a:gd name="connsiteY418" fmla="*/ 110296 h 423849"/>
                  <a:gd name="connsiteX419" fmla="*/ 305584 w 459297"/>
                  <a:gd name="connsiteY419" fmla="*/ 106472 h 423849"/>
                  <a:gd name="connsiteX420" fmla="*/ 305571 w 459297"/>
                  <a:gd name="connsiteY420" fmla="*/ 106344 h 423849"/>
                  <a:gd name="connsiteX421" fmla="*/ 366389 w 459297"/>
                  <a:gd name="connsiteY421" fmla="*/ 104569 h 423849"/>
                  <a:gd name="connsiteX422" fmla="*/ 284558 w 459297"/>
                  <a:gd name="connsiteY422" fmla="*/ 103724 h 423849"/>
                  <a:gd name="connsiteX423" fmla="*/ 284133 w 459297"/>
                  <a:gd name="connsiteY423" fmla="*/ 106472 h 423849"/>
                  <a:gd name="connsiteX424" fmla="*/ 284761 w 459297"/>
                  <a:gd name="connsiteY424" fmla="*/ 109857 h 423849"/>
                  <a:gd name="connsiteX425" fmla="*/ 253056 w 459297"/>
                  <a:gd name="connsiteY425" fmla="*/ 132983 h 423849"/>
                  <a:gd name="connsiteX426" fmla="*/ 248404 w 459297"/>
                  <a:gd name="connsiteY426" fmla="*/ 131375 h 423849"/>
                  <a:gd name="connsiteX427" fmla="*/ 247653 w 459297"/>
                  <a:gd name="connsiteY427" fmla="*/ 131449 h 423849"/>
                  <a:gd name="connsiteX428" fmla="*/ 233550 w 459297"/>
                  <a:gd name="connsiteY428" fmla="*/ 94267 h 423849"/>
                  <a:gd name="connsiteX429" fmla="*/ 237674 w 459297"/>
                  <a:gd name="connsiteY429" fmla="*/ 90027 h 423849"/>
                  <a:gd name="connsiteX430" fmla="*/ 284558 w 459297"/>
                  <a:gd name="connsiteY430" fmla="*/ 103724 h 423849"/>
                  <a:gd name="connsiteX431" fmla="*/ 226060 w 459297"/>
                  <a:gd name="connsiteY431" fmla="*/ 75098 h 423849"/>
                  <a:gd name="connsiteX432" fmla="*/ 219624 w 459297"/>
                  <a:gd name="connsiteY432" fmla="*/ 79065 h 423849"/>
                  <a:gd name="connsiteX433" fmla="*/ 179941 w 459297"/>
                  <a:gd name="connsiteY433" fmla="*/ 59673 h 423849"/>
                  <a:gd name="connsiteX434" fmla="*/ 180318 w 459297"/>
                  <a:gd name="connsiteY434" fmla="*/ 57218 h 423849"/>
                  <a:gd name="connsiteX435" fmla="*/ 178953 w 459297"/>
                  <a:gd name="connsiteY435" fmla="*/ 52485 h 423849"/>
                  <a:gd name="connsiteX436" fmla="*/ 217526 w 459297"/>
                  <a:gd name="connsiteY436" fmla="*/ 18910 h 423849"/>
                  <a:gd name="connsiteX437" fmla="*/ 223702 w 459297"/>
                  <a:gd name="connsiteY437" fmla="*/ 20832 h 423849"/>
                  <a:gd name="connsiteX438" fmla="*/ 224774 w 459297"/>
                  <a:gd name="connsiteY438" fmla="*/ 20728 h 423849"/>
                  <a:gd name="connsiteX439" fmla="*/ 226060 w 459297"/>
                  <a:gd name="connsiteY439" fmla="*/ 75098 h 423849"/>
                  <a:gd name="connsiteX440" fmla="*/ 133251 w 459297"/>
                  <a:gd name="connsiteY440" fmla="*/ 25046 h 423849"/>
                  <a:gd name="connsiteX441" fmla="*/ 139288 w 459297"/>
                  <a:gd name="connsiteY441" fmla="*/ 23235 h 423849"/>
                  <a:gd name="connsiteX442" fmla="*/ 163231 w 459297"/>
                  <a:gd name="connsiteY442" fmla="*/ 51342 h 423849"/>
                  <a:gd name="connsiteX443" fmla="*/ 161040 w 459297"/>
                  <a:gd name="connsiteY443" fmla="*/ 57218 h 423849"/>
                  <a:gd name="connsiteX444" fmla="*/ 162144 w 459297"/>
                  <a:gd name="connsiteY444" fmla="*/ 61482 h 423849"/>
                  <a:gd name="connsiteX445" fmla="*/ 136500 w 459297"/>
                  <a:gd name="connsiteY445" fmla="*/ 81366 h 423849"/>
                  <a:gd name="connsiteX446" fmla="*/ 129743 w 459297"/>
                  <a:gd name="connsiteY446" fmla="*/ 77897 h 423849"/>
                  <a:gd name="connsiteX447" fmla="*/ 130679 w 459297"/>
                  <a:gd name="connsiteY447" fmla="*/ 24710 h 423849"/>
                  <a:gd name="connsiteX448" fmla="*/ 133251 w 459297"/>
                  <a:gd name="connsiteY448" fmla="*/ 25046 h 423849"/>
                  <a:gd name="connsiteX449" fmla="*/ 51874 w 459297"/>
                  <a:gd name="connsiteY449" fmla="*/ 184016 h 423849"/>
                  <a:gd name="connsiteX450" fmla="*/ 56829 w 459297"/>
                  <a:gd name="connsiteY450" fmla="*/ 192643 h 423849"/>
                  <a:gd name="connsiteX451" fmla="*/ 48450 w 459297"/>
                  <a:gd name="connsiteY451" fmla="*/ 215765 h 423849"/>
                  <a:gd name="connsiteX452" fmla="*/ 41943 w 459297"/>
                  <a:gd name="connsiteY452" fmla="*/ 218464 h 423849"/>
                  <a:gd name="connsiteX453" fmla="*/ 8759 w 459297"/>
                  <a:gd name="connsiteY453" fmla="*/ 183755 h 423849"/>
                  <a:gd name="connsiteX454" fmla="*/ 51874 w 459297"/>
                  <a:gd name="connsiteY454" fmla="*/ 184016 h 423849"/>
                  <a:gd name="connsiteX455" fmla="*/ 59539 w 459297"/>
                  <a:gd name="connsiteY455" fmla="*/ 228666 h 423849"/>
                  <a:gd name="connsiteX456" fmla="*/ 96671 w 459297"/>
                  <a:gd name="connsiteY456" fmla="*/ 230669 h 423849"/>
                  <a:gd name="connsiteX457" fmla="*/ 98508 w 459297"/>
                  <a:gd name="connsiteY457" fmla="*/ 234585 h 423849"/>
                  <a:gd name="connsiteX458" fmla="*/ 78514 w 459297"/>
                  <a:gd name="connsiteY458" fmla="*/ 259117 h 423849"/>
                  <a:gd name="connsiteX459" fmla="*/ 73311 w 459297"/>
                  <a:gd name="connsiteY459" fmla="*/ 257785 h 423849"/>
                  <a:gd name="connsiteX460" fmla="*/ 66866 w 459297"/>
                  <a:gd name="connsiteY460" fmla="*/ 259922 h 423849"/>
                  <a:gd name="connsiteX461" fmla="*/ 53795 w 459297"/>
                  <a:gd name="connsiteY461" fmla="*/ 235474 h 423849"/>
                  <a:gd name="connsiteX462" fmla="*/ 59539 w 459297"/>
                  <a:gd name="connsiteY462" fmla="*/ 228666 h 423849"/>
                  <a:gd name="connsiteX463" fmla="*/ 118981 w 459297"/>
                  <a:gd name="connsiteY463" fmla="*/ 284152 h 423849"/>
                  <a:gd name="connsiteX464" fmla="*/ 117487 w 459297"/>
                  <a:gd name="connsiteY464" fmla="*/ 284298 h 423849"/>
                  <a:gd name="connsiteX465" fmla="*/ 108605 w 459297"/>
                  <a:gd name="connsiteY465" fmla="*/ 237080 h 423849"/>
                  <a:gd name="connsiteX466" fmla="*/ 113588 w 459297"/>
                  <a:gd name="connsiteY466" fmla="*/ 231587 h 423849"/>
                  <a:gd name="connsiteX467" fmla="*/ 159000 w 459297"/>
                  <a:gd name="connsiteY467" fmla="*/ 234065 h 423849"/>
                  <a:gd name="connsiteX468" fmla="*/ 161964 w 459297"/>
                  <a:gd name="connsiteY468" fmla="*/ 240096 h 423849"/>
                  <a:gd name="connsiteX469" fmla="*/ 143182 w 459297"/>
                  <a:gd name="connsiteY469" fmla="*/ 265897 h 423849"/>
                  <a:gd name="connsiteX470" fmla="*/ 141790 w 459297"/>
                  <a:gd name="connsiteY470" fmla="*/ 265761 h 423849"/>
                  <a:gd name="connsiteX471" fmla="*/ 131065 w 459297"/>
                  <a:gd name="connsiteY471" fmla="*/ 276176 h 423849"/>
                  <a:gd name="connsiteX472" fmla="*/ 132272 w 459297"/>
                  <a:gd name="connsiteY472" fmla="*/ 280884 h 423849"/>
                  <a:gd name="connsiteX473" fmla="*/ 127180 w 459297"/>
                  <a:gd name="connsiteY473" fmla="*/ 287879 h 423849"/>
                  <a:gd name="connsiteX474" fmla="*/ 118981 w 459297"/>
                  <a:gd name="connsiteY474" fmla="*/ 284152 h 423849"/>
                  <a:gd name="connsiteX475" fmla="*/ 146923 w 459297"/>
                  <a:gd name="connsiteY475" fmla="*/ 267084 h 423849"/>
                  <a:gd name="connsiteX476" fmla="*/ 165047 w 459297"/>
                  <a:gd name="connsiteY476" fmla="*/ 242185 h 423849"/>
                  <a:gd name="connsiteX477" fmla="*/ 169592 w 459297"/>
                  <a:gd name="connsiteY477" fmla="*/ 243198 h 423849"/>
                  <a:gd name="connsiteX478" fmla="*/ 170498 w 459297"/>
                  <a:gd name="connsiteY478" fmla="*/ 243109 h 423849"/>
                  <a:gd name="connsiteX479" fmla="*/ 175845 w 459297"/>
                  <a:gd name="connsiteY479" fmla="*/ 262580 h 423849"/>
                  <a:gd name="connsiteX480" fmla="*/ 170313 w 459297"/>
                  <a:gd name="connsiteY480" fmla="*/ 268348 h 423849"/>
                  <a:gd name="connsiteX481" fmla="*/ 149456 w 459297"/>
                  <a:gd name="connsiteY481" fmla="*/ 268906 h 423849"/>
                  <a:gd name="connsiteX482" fmla="*/ 146923 w 459297"/>
                  <a:gd name="connsiteY482" fmla="*/ 267084 h 423849"/>
                  <a:gd name="connsiteX483" fmla="*/ 259561 w 459297"/>
                  <a:gd name="connsiteY483" fmla="*/ 358086 h 423849"/>
                  <a:gd name="connsiteX484" fmla="*/ 259260 w 459297"/>
                  <a:gd name="connsiteY484" fmla="*/ 355726 h 423849"/>
                  <a:gd name="connsiteX485" fmla="*/ 285790 w 459297"/>
                  <a:gd name="connsiteY485" fmla="*/ 345339 h 423849"/>
                  <a:gd name="connsiteX486" fmla="*/ 287991 w 459297"/>
                  <a:gd name="connsiteY486" fmla="*/ 347480 h 423849"/>
                  <a:gd name="connsiteX487" fmla="*/ 270641 w 459297"/>
                  <a:gd name="connsiteY487" fmla="*/ 388401 h 423849"/>
                  <a:gd name="connsiteX488" fmla="*/ 269743 w 459297"/>
                  <a:gd name="connsiteY488" fmla="*/ 388313 h 423849"/>
                  <a:gd name="connsiteX489" fmla="*/ 264856 w 459297"/>
                  <a:gd name="connsiteY489" fmla="*/ 389768 h 423849"/>
                  <a:gd name="connsiteX490" fmla="*/ 254309 w 459297"/>
                  <a:gd name="connsiteY490" fmla="*/ 367000 h 423849"/>
                  <a:gd name="connsiteX491" fmla="*/ 259561 w 459297"/>
                  <a:gd name="connsiteY491" fmla="*/ 358086 h 423849"/>
                  <a:gd name="connsiteX492" fmla="*/ 277123 w 459297"/>
                  <a:gd name="connsiteY492" fmla="*/ 401240 h 423849"/>
                  <a:gd name="connsiteX493" fmla="*/ 278460 w 459297"/>
                  <a:gd name="connsiteY493" fmla="*/ 396777 h 423849"/>
                  <a:gd name="connsiteX494" fmla="*/ 278326 w 459297"/>
                  <a:gd name="connsiteY494" fmla="*/ 395489 h 423849"/>
                  <a:gd name="connsiteX495" fmla="*/ 318416 w 459297"/>
                  <a:gd name="connsiteY495" fmla="*/ 369376 h 423849"/>
                  <a:gd name="connsiteX496" fmla="*/ 321364 w 459297"/>
                  <a:gd name="connsiteY496" fmla="*/ 370862 h 423849"/>
                  <a:gd name="connsiteX497" fmla="*/ 331840 w 459297"/>
                  <a:gd name="connsiteY497" fmla="*/ 418380 h 423849"/>
                  <a:gd name="connsiteX498" fmla="*/ 277123 w 459297"/>
                  <a:gd name="connsiteY498" fmla="*/ 401240 h 423849"/>
                  <a:gd name="connsiteX499" fmla="*/ 327995 w 459297"/>
                  <a:gd name="connsiteY499" fmla="*/ 356806 h 423849"/>
                  <a:gd name="connsiteX500" fmla="*/ 323511 w 459297"/>
                  <a:gd name="connsiteY500" fmla="*/ 355484 h 423849"/>
                  <a:gd name="connsiteX501" fmla="*/ 321196 w 459297"/>
                  <a:gd name="connsiteY501" fmla="*/ 355850 h 423849"/>
                  <a:gd name="connsiteX502" fmla="*/ 301124 w 459297"/>
                  <a:gd name="connsiteY502" fmla="*/ 343406 h 423849"/>
                  <a:gd name="connsiteX503" fmla="*/ 301674 w 459297"/>
                  <a:gd name="connsiteY503" fmla="*/ 340533 h 423849"/>
                  <a:gd name="connsiteX504" fmla="*/ 301552 w 459297"/>
                  <a:gd name="connsiteY504" fmla="*/ 339357 h 423849"/>
                  <a:gd name="connsiteX505" fmla="*/ 353257 w 459297"/>
                  <a:gd name="connsiteY505" fmla="*/ 320364 h 423849"/>
                  <a:gd name="connsiteX506" fmla="*/ 327995 w 459297"/>
                  <a:gd name="connsiteY506" fmla="*/ 356806 h 423849"/>
                  <a:gd name="connsiteX507" fmla="*/ 445516 w 459297"/>
                  <a:gd name="connsiteY507" fmla="*/ 252741 h 423849"/>
                  <a:gd name="connsiteX508" fmla="*/ 437846 w 459297"/>
                  <a:gd name="connsiteY508" fmla="*/ 249590 h 423849"/>
                  <a:gd name="connsiteX509" fmla="*/ 431115 w 459297"/>
                  <a:gd name="connsiteY509" fmla="*/ 251957 h 423849"/>
                  <a:gd name="connsiteX510" fmla="*/ 409147 w 459297"/>
                  <a:gd name="connsiteY510" fmla="*/ 235325 h 423849"/>
                  <a:gd name="connsiteX511" fmla="*/ 410421 w 459297"/>
                  <a:gd name="connsiteY511" fmla="*/ 230501 h 423849"/>
                  <a:gd name="connsiteX512" fmla="*/ 410340 w 459297"/>
                  <a:gd name="connsiteY512" fmla="*/ 229729 h 423849"/>
                  <a:gd name="connsiteX513" fmla="*/ 438830 w 459297"/>
                  <a:gd name="connsiteY513" fmla="*/ 222526 h 423849"/>
                  <a:gd name="connsiteX514" fmla="*/ 448572 w 459297"/>
                  <a:gd name="connsiteY514" fmla="*/ 228635 h 423849"/>
                  <a:gd name="connsiteX515" fmla="*/ 448963 w 459297"/>
                  <a:gd name="connsiteY515" fmla="*/ 228596 h 423849"/>
                  <a:gd name="connsiteX516" fmla="*/ 445516 w 459297"/>
                  <a:gd name="connsiteY516" fmla="*/ 252741 h 423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459297" h="423849">
                    <a:moveTo>
                      <a:pt x="459298" y="218217"/>
                    </a:moveTo>
                    <a:cubicBezTo>
                      <a:pt x="459298" y="213003"/>
                      <a:pt x="455339" y="208722"/>
                      <a:pt x="450188" y="207960"/>
                    </a:cubicBezTo>
                    <a:lnTo>
                      <a:pt x="438090" y="182359"/>
                    </a:lnTo>
                    <a:cubicBezTo>
                      <a:pt x="441205" y="180536"/>
                      <a:pt x="443310" y="177252"/>
                      <a:pt x="443310" y="173461"/>
                    </a:cubicBezTo>
                    <a:cubicBezTo>
                      <a:pt x="443310" y="167810"/>
                      <a:pt x="438668" y="163234"/>
                      <a:pt x="432886" y="163076"/>
                    </a:cubicBezTo>
                    <a:lnTo>
                      <a:pt x="428655" y="124042"/>
                    </a:lnTo>
                    <a:cubicBezTo>
                      <a:pt x="429263" y="122735"/>
                      <a:pt x="429621" y="121295"/>
                      <a:pt x="429621" y="119766"/>
                    </a:cubicBezTo>
                    <a:cubicBezTo>
                      <a:pt x="429621" y="117965"/>
                      <a:pt x="429107" y="116296"/>
                      <a:pt x="428278" y="114818"/>
                    </a:cubicBezTo>
                    <a:lnTo>
                      <a:pt x="430248" y="113513"/>
                    </a:lnTo>
                    <a:lnTo>
                      <a:pt x="427436" y="112794"/>
                    </a:lnTo>
                    <a:lnTo>
                      <a:pt x="427245" y="111039"/>
                    </a:lnTo>
                    <a:lnTo>
                      <a:pt x="425894" y="111932"/>
                    </a:lnTo>
                    <a:cubicBezTo>
                      <a:pt x="424011" y="110346"/>
                      <a:pt x="421584" y="109351"/>
                      <a:pt x="418895" y="109351"/>
                    </a:cubicBezTo>
                    <a:cubicBezTo>
                      <a:pt x="417831" y="109351"/>
                      <a:pt x="416824" y="109548"/>
                      <a:pt x="415854" y="109828"/>
                    </a:cubicBezTo>
                    <a:lnTo>
                      <a:pt x="386783" y="102386"/>
                    </a:lnTo>
                    <a:cubicBezTo>
                      <a:pt x="385146" y="98666"/>
                      <a:pt x="381347" y="96057"/>
                      <a:pt x="376917" y="96057"/>
                    </a:cubicBezTo>
                    <a:cubicBezTo>
                      <a:pt x="373151" y="96057"/>
                      <a:pt x="369851" y="97950"/>
                      <a:pt x="367938" y="100801"/>
                    </a:cubicBezTo>
                    <a:lnTo>
                      <a:pt x="304813" y="102643"/>
                    </a:lnTo>
                    <a:cubicBezTo>
                      <a:pt x="303240" y="98790"/>
                      <a:pt x="299387" y="96057"/>
                      <a:pt x="294858" y="96057"/>
                    </a:cubicBezTo>
                    <a:cubicBezTo>
                      <a:pt x="291306" y="96057"/>
                      <a:pt x="288182" y="97753"/>
                      <a:pt x="286231" y="100335"/>
                    </a:cubicBezTo>
                    <a:lnTo>
                      <a:pt x="238767" y="86469"/>
                    </a:lnTo>
                    <a:cubicBezTo>
                      <a:pt x="238812" y="86083"/>
                      <a:pt x="238888" y="85705"/>
                      <a:pt x="238888" y="85307"/>
                    </a:cubicBezTo>
                    <a:cubicBezTo>
                      <a:pt x="238888" y="80094"/>
                      <a:pt x="234931" y="75814"/>
                      <a:pt x="229781" y="75051"/>
                    </a:cubicBezTo>
                    <a:lnTo>
                      <a:pt x="228472" y="19700"/>
                    </a:lnTo>
                    <a:cubicBezTo>
                      <a:pt x="231990" y="17991"/>
                      <a:pt x="234428" y="14495"/>
                      <a:pt x="234428" y="10415"/>
                    </a:cubicBezTo>
                    <a:cubicBezTo>
                      <a:pt x="234428" y="4663"/>
                      <a:pt x="229626" y="0"/>
                      <a:pt x="223702" y="0"/>
                    </a:cubicBezTo>
                    <a:cubicBezTo>
                      <a:pt x="219071" y="0"/>
                      <a:pt x="215163" y="2865"/>
                      <a:pt x="213661" y="6855"/>
                    </a:cubicBezTo>
                    <a:lnTo>
                      <a:pt x="139993" y="6588"/>
                    </a:lnTo>
                    <a:cubicBezTo>
                      <a:pt x="138146" y="5126"/>
                      <a:pt x="135820" y="4213"/>
                      <a:pt x="133251" y="4213"/>
                    </a:cubicBezTo>
                    <a:cubicBezTo>
                      <a:pt x="131657" y="4213"/>
                      <a:pt x="130157" y="4573"/>
                      <a:pt x="128797" y="5179"/>
                    </a:cubicBezTo>
                    <a:lnTo>
                      <a:pt x="127331" y="3458"/>
                    </a:lnTo>
                    <a:lnTo>
                      <a:pt x="127287" y="5975"/>
                    </a:lnTo>
                    <a:cubicBezTo>
                      <a:pt x="127030" y="6142"/>
                      <a:pt x="126810" y="6353"/>
                      <a:pt x="126570" y="6540"/>
                    </a:cubicBezTo>
                    <a:lnTo>
                      <a:pt x="125063" y="6535"/>
                    </a:lnTo>
                    <a:lnTo>
                      <a:pt x="125677" y="7256"/>
                    </a:lnTo>
                    <a:cubicBezTo>
                      <a:pt x="123730" y="9141"/>
                      <a:pt x="122525" y="11748"/>
                      <a:pt x="122525" y="14628"/>
                    </a:cubicBezTo>
                    <a:cubicBezTo>
                      <a:pt x="122525" y="18103"/>
                      <a:pt x="124294" y="21160"/>
                      <a:pt x="126986" y="23052"/>
                    </a:cubicBezTo>
                    <a:lnTo>
                      <a:pt x="126018" y="78065"/>
                    </a:lnTo>
                    <a:cubicBezTo>
                      <a:pt x="121272" y="79139"/>
                      <a:pt x="117727" y="83251"/>
                      <a:pt x="117727" y="88186"/>
                    </a:cubicBezTo>
                    <a:cubicBezTo>
                      <a:pt x="117727" y="92980"/>
                      <a:pt x="121079" y="96976"/>
                      <a:pt x="125619" y="98189"/>
                    </a:cubicBezTo>
                    <a:lnTo>
                      <a:pt x="123795" y="176172"/>
                    </a:lnTo>
                    <a:cubicBezTo>
                      <a:pt x="121127" y="176772"/>
                      <a:pt x="119028" y="178749"/>
                      <a:pt x="118287" y="181292"/>
                    </a:cubicBezTo>
                    <a:lnTo>
                      <a:pt x="72694" y="180529"/>
                    </a:lnTo>
                    <a:cubicBezTo>
                      <a:pt x="71252" y="176429"/>
                      <a:pt x="67296" y="173462"/>
                      <a:pt x="62585" y="173462"/>
                    </a:cubicBezTo>
                    <a:cubicBezTo>
                      <a:pt x="57962" y="173462"/>
                      <a:pt x="54058" y="176318"/>
                      <a:pt x="52550" y="180299"/>
                    </a:cubicBezTo>
                    <a:lnTo>
                      <a:pt x="0" y="179981"/>
                    </a:lnTo>
                    <a:lnTo>
                      <a:pt x="39639" y="221439"/>
                    </a:lnTo>
                    <a:cubicBezTo>
                      <a:pt x="38904" y="222849"/>
                      <a:pt x="38452" y="224421"/>
                      <a:pt x="38452" y="226109"/>
                    </a:cubicBezTo>
                    <a:cubicBezTo>
                      <a:pt x="38452" y="231863"/>
                      <a:pt x="43253" y="236526"/>
                      <a:pt x="49177" y="236526"/>
                    </a:cubicBezTo>
                    <a:cubicBezTo>
                      <a:pt x="49490" y="236526"/>
                      <a:pt x="49784" y="236462"/>
                      <a:pt x="50090" y="236437"/>
                    </a:cubicBezTo>
                    <a:lnTo>
                      <a:pt x="64183" y="262795"/>
                    </a:lnTo>
                    <a:cubicBezTo>
                      <a:pt x="63189" y="264374"/>
                      <a:pt x="62585" y="266213"/>
                      <a:pt x="62585" y="268200"/>
                    </a:cubicBezTo>
                    <a:cubicBezTo>
                      <a:pt x="62585" y="275255"/>
                      <a:pt x="69806" y="280649"/>
                      <a:pt x="77462" y="277838"/>
                    </a:cubicBezTo>
                    <a:lnTo>
                      <a:pt x="108890" y="298033"/>
                    </a:lnTo>
                    <a:cubicBezTo>
                      <a:pt x="110211" y="301661"/>
                      <a:pt x="113528" y="304353"/>
                      <a:pt x="117571" y="304871"/>
                    </a:cubicBezTo>
                    <a:lnTo>
                      <a:pt x="117950" y="306884"/>
                    </a:lnTo>
                    <a:lnTo>
                      <a:pt x="119357" y="304950"/>
                    </a:lnTo>
                    <a:cubicBezTo>
                      <a:pt x="119452" y="304947"/>
                      <a:pt x="119546" y="304945"/>
                      <a:pt x="119641" y="304940"/>
                    </a:cubicBezTo>
                    <a:lnTo>
                      <a:pt x="121609" y="306206"/>
                    </a:lnTo>
                    <a:lnTo>
                      <a:pt x="121329" y="304717"/>
                    </a:lnTo>
                    <a:cubicBezTo>
                      <a:pt x="123139" y="304345"/>
                      <a:pt x="125002" y="303555"/>
                      <a:pt x="126831" y="302205"/>
                    </a:cubicBezTo>
                    <a:cubicBezTo>
                      <a:pt x="129745" y="298496"/>
                      <a:pt x="130245" y="294628"/>
                      <a:pt x="129202" y="291426"/>
                    </a:cubicBezTo>
                    <a:lnTo>
                      <a:pt x="134670" y="283914"/>
                    </a:lnTo>
                    <a:cubicBezTo>
                      <a:pt x="136567" y="285562"/>
                      <a:pt x="139045" y="286593"/>
                      <a:pt x="141790" y="286593"/>
                    </a:cubicBezTo>
                    <a:cubicBezTo>
                      <a:pt x="147715" y="286593"/>
                      <a:pt x="152517" y="281930"/>
                      <a:pt x="152517" y="276176"/>
                    </a:cubicBezTo>
                    <a:cubicBezTo>
                      <a:pt x="152517" y="274901"/>
                      <a:pt x="152247" y="273695"/>
                      <a:pt x="151816" y="272566"/>
                    </a:cubicBezTo>
                    <a:lnTo>
                      <a:pt x="169600" y="272090"/>
                    </a:lnTo>
                    <a:cubicBezTo>
                      <a:pt x="169640" y="277811"/>
                      <a:pt x="174419" y="282437"/>
                      <a:pt x="180318" y="282437"/>
                    </a:cubicBezTo>
                    <a:cubicBezTo>
                      <a:pt x="182641" y="282437"/>
                      <a:pt x="184777" y="281703"/>
                      <a:pt x="186533" y="280484"/>
                    </a:cubicBezTo>
                    <a:lnTo>
                      <a:pt x="205076" y="301696"/>
                    </a:lnTo>
                    <a:cubicBezTo>
                      <a:pt x="203338" y="303547"/>
                      <a:pt x="202250" y="305987"/>
                      <a:pt x="202250" y="308689"/>
                    </a:cubicBezTo>
                    <a:cubicBezTo>
                      <a:pt x="202250" y="314444"/>
                      <a:pt x="207052" y="319107"/>
                      <a:pt x="212976" y="319107"/>
                    </a:cubicBezTo>
                    <a:cubicBezTo>
                      <a:pt x="214672" y="319107"/>
                      <a:pt x="216254" y="318690"/>
                      <a:pt x="217680" y="318010"/>
                    </a:cubicBezTo>
                    <a:lnTo>
                      <a:pt x="240937" y="351091"/>
                    </a:lnTo>
                    <a:cubicBezTo>
                      <a:pt x="239198" y="352943"/>
                      <a:pt x="238110" y="355383"/>
                      <a:pt x="238110" y="358086"/>
                    </a:cubicBezTo>
                    <a:cubicBezTo>
                      <a:pt x="238110" y="363840"/>
                      <a:pt x="242911" y="368504"/>
                      <a:pt x="248835" y="368504"/>
                    </a:cubicBezTo>
                    <a:cubicBezTo>
                      <a:pt x="249513" y="368504"/>
                      <a:pt x="250171" y="368427"/>
                      <a:pt x="250814" y="368310"/>
                    </a:cubicBezTo>
                    <a:lnTo>
                      <a:pt x="262129" y="392734"/>
                    </a:lnTo>
                    <a:cubicBezTo>
                      <a:pt x="261448" y="393940"/>
                      <a:pt x="261026" y="395304"/>
                      <a:pt x="261026" y="396777"/>
                    </a:cubicBezTo>
                    <a:cubicBezTo>
                      <a:pt x="261026" y="399445"/>
                      <a:pt x="262321" y="401795"/>
                      <a:pt x="264305" y="403347"/>
                    </a:cubicBezTo>
                    <a:lnTo>
                      <a:pt x="263557" y="405112"/>
                    </a:lnTo>
                    <a:lnTo>
                      <a:pt x="265258" y="404003"/>
                    </a:lnTo>
                    <a:cubicBezTo>
                      <a:pt x="266572" y="404774"/>
                      <a:pt x="268095" y="405244"/>
                      <a:pt x="269743" y="405244"/>
                    </a:cubicBezTo>
                    <a:cubicBezTo>
                      <a:pt x="271278" y="405244"/>
                      <a:pt x="272699" y="404825"/>
                      <a:pt x="273953" y="404148"/>
                    </a:cubicBezTo>
                    <a:lnTo>
                      <a:pt x="336859" y="423850"/>
                    </a:lnTo>
                    <a:lnTo>
                      <a:pt x="325205" y="370999"/>
                    </a:lnTo>
                    <a:cubicBezTo>
                      <a:pt x="328853" y="370242"/>
                      <a:pt x="331591" y="367099"/>
                      <a:pt x="331591" y="363330"/>
                    </a:cubicBezTo>
                    <a:cubicBezTo>
                      <a:pt x="331591" y="361975"/>
                      <a:pt x="331206" y="360720"/>
                      <a:pt x="330583" y="359608"/>
                    </a:cubicBezTo>
                    <a:lnTo>
                      <a:pt x="356932" y="321595"/>
                    </a:lnTo>
                    <a:cubicBezTo>
                      <a:pt x="358191" y="322100"/>
                      <a:pt x="359567" y="322386"/>
                      <a:pt x="361014" y="322386"/>
                    </a:cubicBezTo>
                    <a:cubicBezTo>
                      <a:pt x="366743" y="322386"/>
                      <a:pt x="371380" y="318013"/>
                      <a:pt x="371682" y="312522"/>
                    </a:cubicBezTo>
                    <a:lnTo>
                      <a:pt x="442292" y="269461"/>
                    </a:lnTo>
                    <a:cubicBezTo>
                      <a:pt x="443097" y="269104"/>
                      <a:pt x="443831" y="268638"/>
                      <a:pt x="444514" y="268107"/>
                    </a:cubicBezTo>
                    <a:lnTo>
                      <a:pt x="445495" y="267509"/>
                    </a:lnTo>
                    <a:lnTo>
                      <a:pt x="447004" y="268650"/>
                    </a:lnTo>
                    <a:lnTo>
                      <a:pt x="447327" y="266394"/>
                    </a:lnTo>
                    <a:lnTo>
                      <a:pt x="448911" y="265428"/>
                    </a:lnTo>
                    <a:lnTo>
                      <a:pt x="447606" y="264441"/>
                    </a:lnTo>
                    <a:lnTo>
                      <a:pt x="447636" y="264228"/>
                    </a:lnTo>
                    <a:cubicBezTo>
                      <a:pt x="448228" y="262935"/>
                      <a:pt x="448572" y="261512"/>
                      <a:pt x="448572" y="260005"/>
                    </a:cubicBezTo>
                    <a:cubicBezTo>
                      <a:pt x="448572" y="259542"/>
                      <a:pt x="448492" y="259100"/>
                      <a:pt x="448432" y="258653"/>
                    </a:cubicBezTo>
                    <a:lnTo>
                      <a:pt x="452841" y="227767"/>
                    </a:lnTo>
                    <a:cubicBezTo>
                      <a:pt x="456638" y="226163"/>
                      <a:pt x="459298" y="222496"/>
                      <a:pt x="459298" y="218217"/>
                    </a:cubicBezTo>
                    <a:close/>
                    <a:moveTo>
                      <a:pt x="446136" y="208096"/>
                    </a:moveTo>
                    <a:cubicBezTo>
                      <a:pt x="441390" y="209171"/>
                      <a:pt x="437846" y="213282"/>
                      <a:pt x="437846" y="218217"/>
                    </a:cubicBezTo>
                    <a:cubicBezTo>
                      <a:pt x="437846" y="218457"/>
                      <a:pt x="437902" y="218681"/>
                      <a:pt x="437919" y="218917"/>
                    </a:cubicBezTo>
                    <a:lnTo>
                      <a:pt x="409400" y="226128"/>
                    </a:lnTo>
                    <a:cubicBezTo>
                      <a:pt x="408720" y="224706"/>
                      <a:pt x="407713" y="223480"/>
                      <a:pt x="406482" y="222495"/>
                    </a:cubicBezTo>
                    <a:lnTo>
                      <a:pt x="429185" y="183294"/>
                    </a:lnTo>
                    <a:cubicBezTo>
                      <a:pt x="430259" y="183644"/>
                      <a:pt x="431389" y="183878"/>
                      <a:pt x="432585" y="183878"/>
                    </a:cubicBezTo>
                    <a:cubicBezTo>
                      <a:pt x="433274" y="183878"/>
                      <a:pt x="433945" y="183802"/>
                      <a:pt x="434598" y="183681"/>
                    </a:cubicBezTo>
                    <a:lnTo>
                      <a:pt x="446136" y="208096"/>
                    </a:lnTo>
                    <a:close/>
                    <a:moveTo>
                      <a:pt x="434501" y="269854"/>
                    </a:moveTo>
                    <a:lnTo>
                      <a:pt x="371092" y="308524"/>
                    </a:lnTo>
                    <a:cubicBezTo>
                      <a:pt x="370992" y="308248"/>
                      <a:pt x="370903" y="307970"/>
                      <a:pt x="370780" y="307705"/>
                    </a:cubicBezTo>
                    <a:lnTo>
                      <a:pt x="397610" y="240711"/>
                    </a:lnTo>
                    <a:cubicBezTo>
                      <a:pt x="398285" y="240841"/>
                      <a:pt x="398980" y="240915"/>
                      <a:pt x="399695" y="240915"/>
                    </a:cubicBezTo>
                    <a:cubicBezTo>
                      <a:pt x="402443" y="240915"/>
                      <a:pt x="404923" y="239882"/>
                      <a:pt x="406821" y="238232"/>
                    </a:cubicBezTo>
                    <a:lnTo>
                      <a:pt x="428636" y="254747"/>
                    </a:lnTo>
                    <a:cubicBezTo>
                      <a:pt x="427696" y="256295"/>
                      <a:pt x="427120" y="258078"/>
                      <a:pt x="427120" y="260005"/>
                    </a:cubicBezTo>
                    <a:cubicBezTo>
                      <a:pt x="427120" y="264617"/>
                      <a:pt x="430226" y="268483"/>
                      <a:pt x="434501" y="269854"/>
                    </a:cubicBezTo>
                    <a:close/>
                    <a:moveTo>
                      <a:pt x="316097" y="366441"/>
                    </a:moveTo>
                    <a:lnTo>
                      <a:pt x="276908" y="391970"/>
                    </a:lnTo>
                    <a:cubicBezTo>
                      <a:pt x="276200" y="390978"/>
                      <a:pt x="275269" y="390162"/>
                      <a:pt x="274200" y="389539"/>
                    </a:cubicBezTo>
                    <a:lnTo>
                      <a:pt x="291451" y="348852"/>
                    </a:lnTo>
                    <a:cubicBezTo>
                      <a:pt x="291943" y="348935"/>
                      <a:pt x="292441" y="348999"/>
                      <a:pt x="292957" y="348999"/>
                    </a:cubicBezTo>
                    <a:cubicBezTo>
                      <a:pt x="295356" y="348999"/>
                      <a:pt x="297528" y="348056"/>
                      <a:pt x="299104" y="346532"/>
                    </a:cubicBezTo>
                    <a:lnTo>
                      <a:pt x="317607" y="358005"/>
                    </a:lnTo>
                    <a:cubicBezTo>
                      <a:pt x="316267" y="359405"/>
                      <a:pt x="315430" y="361267"/>
                      <a:pt x="315430" y="363330"/>
                    </a:cubicBezTo>
                    <a:cubicBezTo>
                      <a:pt x="315430" y="364436"/>
                      <a:pt x="315671" y="365486"/>
                      <a:pt x="316097" y="366441"/>
                    </a:cubicBezTo>
                    <a:close/>
                    <a:moveTo>
                      <a:pt x="248835" y="347671"/>
                    </a:moveTo>
                    <a:cubicBezTo>
                      <a:pt x="247057" y="347671"/>
                      <a:pt x="245404" y="348131"/>
                      <a:pt x="243928" y="348876"/>
                    </a:cubicBezTo>
                    <a:lnTo>
                      <a:pt x="220721" y="315867"/>
                    </a:lnTo>
                    <a:cubicBezTo>
                      <a:pt x="221437" y="315139"/>
                      <a:pt x="222021" y="314300"/>
                      <a:pt x="222496" y="313395"/>
                    </a:cubicBezTo>
                    <a:lnTo>
                      <a:pt x="284398" y="339004"/>
                    </a:lnTo>
                    <a:cubicBezTo>
                      <a:pt x="284304" y="339501"/>
                      <a:pt x="284240" y="340009"/>
                      <a:pt x="284240" y="340533"/>
                    </a:cubicBezTo>
                    <a:cubicBezTo>
                      <a:pt x="284240" y="340998"/>
                      <a:pt x="284306" y="341446"/>
                      <a:pt x="284381" y="341891"/>
                    </a:cubicBezTo>
                    <a:lnTo>
                      <a:pt x="257759" y="352316"/>
                    </a:lnTo>
                    <a:cubicBezTo>
                      <a:pt x="255837" y="349518"/>
                      <a:pt x="252560" y="347671"/>
                      <a:pt x="248835" y="347671"/>
                    </a:cubicBezTo>
                    <a:close/>
                    <a:moveTo>
                      <a:pt x="212976" y="298274"/>
                    </a:moveTo>
                    <a:cubicBezTo>
                      <a:pt x="211201" y="298274"/>
                      <a:pt x="209551" y="298733"/>
                      <a:pt x="208077" y="299474"/>
                    </a:cubicBezTo>
                    <a:lnTo>
                      <a:pt x="189190" y="277871"/>
                    </a:lnTo>
                    <a:cubicBezTo>
                      <a:pt x="190359" y="276203"/>
                      <a:pt x="191044" y="274190"/>
                      <a:pt x="191044" y="272020"/>
                    </a:cubicBezTo>
                    <a:cubicBezTo>
                      <a:pt x="191044" y="270452"/>
                      <a:pt x="190662" y="268980"/>
                      <a:pt x="190023" y="267647"/>
                    </a:cubicBezTo>
                    <a:lnTo>
                      <a:pt x="268953" y="234214"/>
                    </a:lnTo>
                    <a:cubicBezTo>
                      <a:pt x="269038" y="234326"/>
                      <a:pt x="269136" y="234428"/>
                      <a:pt x="269226" y="234536"/>
                    </a:cubicBezTo>
                    <a:lnTo>
                      <a:pt x="216658" y="298944"/>
                    </a:lnTo>
                    <a:cubicBezTo>
                      <a:pt x="215505" y="298533"/>
                      <a:pt x="214276" y="298274"/>
                      <a:pt x="212976" y="298274"/>
                    </a:cubicBezTo>
                    <a:close/>
                    <a:moveTo>
                      <a:pt x="180318" y="261605"/>
                    </a:moveTo>
                    <a:cubicBezTo>
                      <a:pt x="180024" y="261605"/>
                      <a:pt x="179747" y="261666"/>
                      <a:pt x="179459" y="261689"/>
                    </a:cubicBezTo>
                    <a:lnTo>
                      <a:pt x="174108" y="242200"/>
                    </a:lnTo>
                    <a:cubicBezTo>
                      <a:pt x="177316" y="240746"/>
                      <a:pt x="179632" y="237809"/>
                      <a:pt x="180162" y="234287"/>
                    </a:cubicBezTo>
                    <a:lnTo>
                      <a:pt x="266013" y="231419"/>
                    </a:lnTo>
                    <a:lnTo>
                      <a:pt x="187779" y="264556"/>
                    </a:lnTo>
                    <a:cubicBezTo>
                      <a:pt x="185848" y="262736"/>
                      <a:pt x="183223" y="261605"/>
                      <a:pt x="180318" y="261605"/>
                    </a:cubicBezTo>
                    <a:close/>
                    <a:moveTo>
                      <a:pt x="113815" y="227872"/>
                    </a:moveTo>
                    <a:cubicBezTo>
                      <a:pt x="113428" y="225619"/>
                      <a:pt x="112137" y="223673"/>
                      <a:pt x="110301" y="222396"/>
                    </a:cubicBezTo>
                    <a:lnTo>
                      <a:pt x="124357" y="190465"/>
                    </a:lnTo>
                    <a:cubicBezTo>
                      <a:pt x="124729" y="190520"/>
                      <a:pt x="125102" y="190576"/>
                      <a:pt x="125491" y="190576"/>
                    </a:cubicBezTo>
                    <a:cubicBezTo>
                      <a:pt x="126688" y="190576"/>
                      <a:pt x="127804" y="190279"/>
                      <a:pt x="128808" y="189795"/>
                    </a:cubicBezTo>
                    <a:lnTo>
                      <a:pt x="161291" y="226259"/>
                    </a:lnTo>
                    <a:cubicBezTo>
                      <a:pt x="160304" y="227442"/>
                      <a:pt x="159569" y="228820"/>
                      <a:pt x="159191" y="230348"/>
                    </a:cubicBezTo>
                    <a:lnTo>
                      <a:pt x="113815" y="227872"/>
                    </a:lnTo>
                    <a:close/>
                    <a:moveTo>
                      <a:pt x="108389" y="293285"/>
                    </a:moveTo>
                    <a:lnTo>
                      <a:pt x="81184" y="275804"/>
                    </a:lnTo>
                    <a:cubicBezTo>
                      <a:pt x="85302" y="270535"/>
                      <a:pt x="84564" y="264953"/>
                      <a:pt x="81437" y="261421"/>
                    </a:cubicBezTo>
                    <a:lnTo>
                      <a:pt x="101453" y="236862"/>
                    </a:lnTo>
                    <a:cubicBezTo>
                      <a:pt x="102514" y="237363"/>
                      <a:pt x="103687" y="237663"/>
                      <a:pt x="104935" y="237706"/>
                    </a:cubicBezTo>
                    <a:lnTo>
                      <a:pt x="113915" y="285440"/>
                    </a:lnTo>
                    <a:cubicBezTo>
                      <a:pt x="110932" y="287005"/>
                      <a:pt x="108824" y="289877"/>
                      <a:pt x="108389" y="293285"/>
                    </a:cubicBezTo>
                    <a:close/>
                    <a:moveTo>
                      <a:pt x="59783" y="224953"/>
                    </a:moveTo>
                    <a:cubicBezTo>
                      <a:pt x="59301" y="220769"/>
                      <a:pt x="56298" y="217364"/>
                      <a:pt x="52256" y="216181"/>
                    </a:cubicBezTo>
                    <a:lnTo>
                      <a:pt x="60281" y="194040"/>
                    </a:lnTo>
                    <a:cubicBezTo>
                      <a:pt x="61025" y="194199"/>
                      <a:pt x="61792" y="194295"/>
                      <a:pt x="62585" y="194295"/>
                    </a:cubicBezTo>
                    <a:cubicBezTo>
                      <a:pt x="65030" y="194295"/>
                      <a:pt x="67257" y="193470"/>
                      <a:pt x="69060" y="192133"/>
                    </a:cubicBezTo>
                    <a:lnTo>
                      <a:pt x="98220" y="224294"/>
                    </a:lnTo>
                    <a:cubicBezTo>
                      <a:pt x="97623" y="225088"/>
                      <a:pt x="97182" y="225986"/>
                      <a:pt x="96897" y="226955"/>
                    </a:cubicBezTo>
                    <a:lnTo>
                      <a:pt x="59783" y="224953"/>
                    </a:lnTo>
                    <a:close/>
                    <a:moveTo>
                      <a:pt x="120920" y="189035"/>
                    </a:moveTo>
                    <a:lnTo>
                      <a:pt x="106866" y="220962"/>
                    </a:lnTo>
                    <a:cubicBezTo>
                      <a:pt x="106339" y="220865"/>
                      <a:pt x="105799" y="220803"/>
                      <a:pt x="105243" y="220803"/>
                    </a:cubicBezTo>
                    <a:cubicBezTo>
                      <a:pt x="103718" y="220803"/>
                      <a:pt x="102306" y="221217"/>
                      <a:pt x="101059" y="221886"/>
                    </a:cubicBezTo>
                    <a:lnTo>
                      <a:pt x="71633" y="189428"/>
                    </a:lnTo>
                    <a:cubicBezTo>
                      <a:pt x="72615" y="187922"/>
                      <a:pt x="73199" y="186159"/>
                      <a:pt x="73271" y="184260"/>
                    </a:cubicBezTo>
                    <a:lnTo>
                      <a:pt x="118210" y="185013"/>
                    </a:lnTo>
                    <a:cubicBezTo>
                      <a:pt x="118622" y="186641"/>
                      <a:pt x="119595" y="188041"/>
                      <a:pt x="120920" y="189035"/>
                    </a:cubicBezTo>
                    <a:close/>
                    <a:moveTo>
                      <a:pt x="142993" y="10320"/>
                    </a:moveTo>
                    <a:lnTo>
                      <a:pt x="212993" y="10574"/>
                    </a:lnTo>
                    <a:cubicBezTo>
                      <a:pt x="213026" y="12697"/>
                      <a:pt x="213704" y="14666"/>
                      <a:pt x="214858" y="16299"/>
                    </a:cubicBezTo>
                    <a:lnTo>
                      <a:pt x="176432" y="49745"/>
                    </a:lnTo>
                    <a:cubicBezTo>
                      <a:pt x="174823" y="48574"/>
                      <a:pt x="172846" y="47855"/>
                      <a:pt x="170680" y="47855"/>
                    </a:cubicBezTo>
                    <a:cubicBezTo>
                      <a:pt x="169026" y="47855"/>
                      <a:pt x="167493" y="48297"/>
                      <a:pt x="166132" y="49010"/>
                    </a:cubicBezTo>
                    <a:lnTo>
                      <a:pt x="141977" y="20652"/>
                    </a:lnTo>
                    <a:cubicBezTo>
                      <a:pt x="143226" y="18949"/>
                      <a:pt x="143977" y="16879"/>
                      <a:pt x="143977" y="14628"/>
                    </a:cubicBezTo>
                    <a:cubicBezTo>
                      <a:pt x="143977" y="13087"/>
                      <a:pt x="143611" y="11637"/>
                      <a:pt x="142993" y="10320"/>
                    </a:cubicBezTo>
                    <a:close/>
                    <a:moveTo>
                      <a:pt x="302785" y="113436"/>
                    </a:moveTo>
                    <a:lnTo>
                      <a:pt x="353247" y="153345"/>
                    </a:lnTo>
                    <a:cubicBezTo>
                      <a:pt x="352896" y="154025"/>
                      <a:pt x="352615" y="154743"/>
                      <a:pt x="352463" y="155513"/>
                    </a:cubicBezTo>
                    <a:lnTo>
                      <a:pt x="310346" y="156790"/>
                    </a:lnTo>
                    <a:cubicBezTo>
                      <a:pt x="309491" y="154011"/>
                      <a:pt x="307001" y="151950"/>
                      <a:pt x="303946" y="151643"/>
                    </a:cubicBezTo>
                    <a:lnTo>
                      <a:pt x="298501" y="116231"/>
                    </a:lnTo>
                    <a:cubicBezTo>
                      <a:pt x="300163" y="115645"/>
                      <a:pt x="301622" y="114684"/>
                      <a:pt x="302785" y="113436"/>
                    </a:cubicBezTo>
                    <a:close/>
                    <a:moveTo>
                      <a:pt x="418895" y="130184"/>
                    </a:moveTo>
                    <a:cubicBezTo>
                      <a:pt x="421328" y="130184"/>
                      <a:pt x="423546" y="129367"/>
                      <a:pt x="425345" y="128042"/>
                    </a:cubicBezTo>
                    <a:lnTo>
                      <a:pt x="429201" y="163626"/>
                    </a:lnTo>
                    <a:cubicBezTo>
                      <a:pt x="426057" y="164647"/>
                      <a:pt x="423584" y="167017"/>
                      <a:pt x="422495" y="170053"/>
                    </a:cubicBezTo>
                    <a:lnTo>
                      <a:pt x="369712" y="157302"/>
                    </a:lnTo>
                    <a:cubicBezTo>
                      <a:pt x="369713" y="157238"/>
                      <a:pt x="369731" y="157179"/>
                      <a:pt x="369731" y="157115"/>
                    </a:cubicBezTo>
                    <a:cubicBezTo>
                      <a:pt x="369731" y="156009"/>
                      <a:pt x="369498" y="154960"/>
                      <a:pt x="369101" y="153992"/>
                    </a:cubicBezTo>
                    <a:lnTo>
                      <a:pt x="410722" y="126440"/>
                    </a:lnTo>
                    <a:cubicBezTo>
                      <a:pt x="412689" y="128710"/>
                      <a:pt x="415600" y="130184"/>
                      <a:pt x="418895" y="130184"/>
                    </a:cubicBezTo>
                    <a:close/>
                    <a:moveTo>
                      <a:pt x="292957" y="332066"/>
                    </a:moveTo>
                    <a:cubicBezTo>
                      <a:pt x="290043" y="332066"/>
                      <a:pt x="287481" y="333466"/>
                      <a:pt x="285899" y="335597"/>
                    </a:cubicBezTo>
                    <a:lnTo>
                      <a:pt x="223585" y="309817"/>
                    </a:lnTo>
                    <a:cubicBezTo>
                      <a:pt x="223627" y="309441"/>
                      <a:pt x="223702" y="309075"/>
                      <a:pt x="223702" y="308689"/>
                    </a:cubicBezTo>
                    <a:cubicBezTo>
                      <a:pt x="223702" y="307743"/>
                      <a:pt x="223530" y="306843"/>
                      <a:pt x="223286" y="305971"/>
                    </a:cubicBezTo>
                    <a:lnTo>
                      <a:pt x="311587" y="280624"/>
                    </a:lnTo>
                    <a:cubicBezTo>
                      <a:pt x="311849" y="281041"/>
                      <a:pt x="312147" y="281431"/>
                      <a:pt x="312486" y="281788"/>
                    </a:cubicBezTo>
                    <a:lnTo>
                      <a:pt x="312141" y="282310"/>
                    </a:lnTo>
                    <a:lnTo>
                      <a:pt x="312673" y="282007"/>
                    </a:lnTo>
                    <a:cubicBezTo>
                      <a:pt x="312974" y="282300"/>
                      <a:pt x="313308" y="282558"/>
                      <a:pt x="313657" y="282798"/>
                    </a:cubicBezTo>
                    <a:lnTo>
                      <a:pt x="294237" y="332191"/>
                    </a:lnTo>
                    <a:cubicBezTo>
                      <a:pt x="293816" y="332130"/>
                      <a:pt x="293395" y="332066"/>
                      <a:pt x="292957" y="332066"/>
                    </a:cubicBezTo>
                    <a:close/>
                    <a:moveTo>
                      <a:pt x="282915" y="234287"/>
                    </a:moveTo>
                    <a:cubicBezTo>
                      <a:pt x="284010" y="232872"/>
                      <a:pt x="284683" y="231132"/>
                      <a:pt x="284683" y="229224"/>
                    </a:cubicBezTo>
                    <a:cubicBezTo>
                      <a:pt x="284683" y="229052"/>
                      <a:pt x="284641" y="228892"/>
                      <a:pt x="284630" y="228722"/>
                    </a:cubicBezTo>
                    <a:lnTo>
                      <a:pt x="360010" y="207552"/>
                    </a:lnTo>
                    <a:cubicBezTo>
                      <a:pt x="360276" y="207983"/>
                      <a:pt x="360580" y="208385"/>
                      <a:pt x="360929" y="208752"/>
                    </a:cubicBezTo>
                    <a:lnTo>
                      <a:pt x="320341" y="269945"/>
                    </a:lnTo>
                    <a:cubicBezTo>
                      <a:pt x="319598" y="269706"/>
                      <a:pt x="318819" y="269546"/>
                      <a:pt x="317995" y="269546"/>
                    </a:cubicBezTo>
                    <a:cubicBezTo>
                      <a:pt x="316809" y="269546"/>
                      <a:pt x="315703" y="269836"/>
                      <a:pt x="314706" y="270310"/>
                    </a:cubicBezTo>
                    <a:lnTo>
                      <a:pt x="282915" y="234287"/>
                    </a:lnTo>
                    <a:close/>
                    <a:moveTo>
                      <a:pt x="180064" y="230568"/>
                    </a:moveTo>
                    <a:cubicBezTo>
                      <a:pt x="180028" y="230404"/>
                      <a:pt x="179957" y="230255"/>
                      <a:pt x="179912" y="230094"/>
                    </a:cubicBezTo>
                    <a:lnTo>
                      <a:pt x="237806" y="203546"/>
                    </a:lnTo>
                    <a:cubicBezTo>
                      <a:pt x="239324" y="205387"/>
                      <a:pt x="241629" y="206589"/>
                      <a:pt x="244245" y="206589"/>
                    </a:cubicBezTo>
                    <a:cubicBezTo>
                      <a:pt x="245852" y="206589"/>
                      <a:pt x="247339" y="206125"/>
                      <a:pt x="248609" y="205355"/>
                    </a:cubicBezTo>
                    <a:lnTo>
                      <a:pt x="268617" y="224705"/>
                    </a:lnTo>
                    <a:cubicBezTo>
                      <a:pt x="268039" y="225590"/>
                      <a:pt x="267619" y="226579"/>
                      <a:pt x="267412" y="227647"/>
                    </a:cubicBezTo>
                    <a:lnTo>
                      <a:pt x="180064" y="230568"/>
                    </a:lnTo>
                    <a:close/>
                    <a:moveTo>
                      <a:pt x="254509" y="142914"/>
                    </a:moveTo>
                    <a:lnTo>
                      <a:pt x="295733" y="158109"/>
                    </a:lnTo>
                    <a:cubicBezTo>
                      <a:pt x="295706" y="158362"/>
                      <a:pt x="295654" y="158608"/>
                      <a:pt x="295654" y="158869"/>
                    </a:cubicBezTo>
                    <a:cubicBezTo>
                      <a:pt x="295654" y="159750"/>
                      <a:pt x="295840" y="160583"/>
                      <a:pt x="296134" y="161364"/>
                    </a:cubicBezTo>
                    <a:lnTo>
                      <a:pt x="249761" y="192589"/>
                    </a:lnTo>
                    <a:cubicBezTo>
                      <a:pt x="248872" y="191813"/>
                      <a:pt x="247814" y="191235"/>
                      <a:pt x="246642" y="190888"/>
                    </a:cubicBezTo>
                    <a:lnTo>
                      <a:pt x="249771" y="145848"/>
                    </a:lnTo>
                    <a:cubicBezTo>
                      <a:pt x="251721" y="145499"/>
                      <a:pt x="253399" y="144421"/>
                      <a:pt x="254509" y="142914"/>
                    </a:cubicBezTo>
                    <a:close/>
                    <a:moveTo>
                      <a:pt x="352605" y="159231"/>
                    </a:moveTo>
                    <a:cubicBezTo>
                      <a:pt x="353503" y="162599"/>
                      <a:pt x="356466" y="165123"/>
                      <a:pt x="360113" y="165492"/>
                    </a:cubicBezTo>
                    <a:lnTo>
                      <a:pt x="363774" y="197006"/>
                    </a:lnTo>
                    <a:cubicBezTo>
                      <a:pt x="363017" y="197286"/>
                      <a:pt x="362331" y="197687"/>
                      <a:pt x="361713" y="198175"/>
                    </a:cubicBezTo>
                    <a:lnTo>
                      <a:pt x="310155" y="161545"/>
                    </a:lnTo>
                    <a:cubicBezTo>
                      <a:pt x="310291" y="161211"/>
                      <a:pt x="310402" y="160864"/>
                      <a:pt x="310486" y="160508"/>
                    </a:cubicBezTo>
                    <a:lnTo>
                      <a:pt x="352605" y="159231"/>
                    </a:lnTo>
                    <a:close/>
                    <a:moveTo>
                      <a:pt x="303173" y="166172"/>
                    </a:moveTo>
                    <a:cubicBezTo>
                      <a:pt x="304974" y="166172"/>
                      <a:pt x="306604" y="165532"/>
                      <a:pt x="307898" y="164508"/>
                    </a:cubicBezTo>
                    <a:lnTo>
                      <a:pt x="359457" y="201137"/>
                    </a:lnTo>
                    <a:cubicBezTo>
                      <a:pt x="359118" y="201968"/>
                      <a:pt x="358919" y="202867"/>
                      <a:pt x="358919" y="203814"/>
                    </a:cubicBezTo>
                    <a:cubicBezTo>
                      <a:pt x="358919" y="203874"/>
                      <a:pt x="358935" y="203929"/>
                      <a:pt x="358937" y="203988"/>
                    </a:cubicBezTo>
                    <a:lnTo>
                      <a:pt x="283565" y="225156"/>
                    </a:lnTo>
                    <a:cubicBezTo>
                      <a:pt x="282870" y="223936"/>
                      <a:pt x="281901" y="222891"/>
                      <a:pt x="280702" y="222134"/>
                    </a:cubicBezTo>
                    <a:lnTo>
                      <a:pt x="302375" y="166094"/>
                    </a:lnTo>
                    <a:cubicBezTo>
                      <a:pt x="302641" y="166121"/>
                      <a:pt x="302900" y="166172"/>
                      <a:pt x="303173" y="166172"/>
                    </a:cubicBezTo>
                    <a:close/>
                    <a:moveTo>
                      <a:pt x="251272" y="202754"/>
                    </a:moveTo>
                    <a:cubicBezTo>
                      <a:pt x="252053" y="201527"/>
                      <a:pt x="252525" y="200095"/>
                      <a:pt x="252525" y="198546"/>
                    </a:cubicBezTo>
                    <a:cubicBezTo>
                      <a:pt x="252525" y="197508"/>
                      <a:pt x="252306" y="196523"/>
                      <a:pt x="251936" y="195611"/>
                    </a:cubicBezTo>
                    <a:lnTo>
                      <a:pt x="298303" y="164391"/>
                    </a:lnTo>
                    <a:cubicBezTo>
                      <a:pt x="298488" y="164545"/>
                      <a:pt x="298667" y="164707"/>
                      <a:pt x="298868" y="164844"/>
                    </a:cubicBezTo>
                    <a:lnTo>
                      <a:pt x="277196" y="220881"/>
                    </a:lnTo>
                    <a:cubicBezTo>
                      <a:pt x="276790" y="220825"/>
                      <a:pt x="276386" y="220761"/>
                      <a:pt x="275965" y="220761"/>
                    </a:cubicBezTo>
                    <a:cubicBezTo>
                      <a:pt x="274237" y="220761"/>
                      <a:pt x="272636" y="221264"/>
                      <a:pt x="271282" y="222105"/>
                    </a:cubicBezTo>
                    <a:lnTo>
                      <a:pt x="251272" y="202754"/>
                    </a:lnTo>
                    <a:close/>
                    <a:moveTo>
                      <a:pt x="364092" y="210717"/>
                    </a:moveTo>
                    <a:cubicBezTo>
                      <a:pt x="364834" y="210955"/>
                      <a:pt x="365613" y="211116"/>
                      <a:pt x="366438" y="211116"/>
                    </a:cubicBezTo>
                    <a:cubicBezTo>
                      <a:pt x="368080" y="211116"/>
                      <a:pt x="369588" y="210589"/>
                      <a:pt x="370825" y="209721"/>
                    </a:cubicBezTo>
                    <a:lnTo>
                      <a:pt x="390386" y="225419"/>
                    </a:lnTo>
                    <a:cubicBezTo>
                      <a:pt x="389510" y="226928"/>
                      <a:pt x="388969" y="228645"/>
                      <a:pt x="388969" y="230501"/>
                    </a:cubicBezTo>
                    <a:cubicBezTo>
                      <a:pt x="388969" y="231756"/>
                      <a:pt x="389234" y="232943"/>
                      <a:pt x="389653" y="234057"/>
                    </a:cubicBezTo>
                    <a:lnTo>
                      <a:pt x="323849" y="271388"/>
                    </a:lnTo>
                    <a:lnTo>
                      <a:pt x="364092" y="210717"/>
                    </a:lnTo>
                    <a:close/>
                    <a:moveTo>
                      <a:pt x="399695" y="220083"/>
                    </a:moveTo>
                    <a:cubicBezTo>
                      <a:pt x="397055" y="220083"/>
                      <a:pt x="394668" y="221045"/>
                      <a:pt x="392799" y="222583"/>
                    </a:cubicBezTo>
                    <a:lnTo>
                      <a:pt x="373236" y="206884"/>
                    </a:lnTo>
                    <a:cubicBezTo>
                      <a:pt x="373685" y="205948"/>
                      <a:pt x="373954" y="204915"/>
                      <a:pt x="373954" y="203814"/>
                    </a:cubicBezTo>
                    <a:cubicBezTo>
                      <a:pt x="373954" y="203379"/>
                      <a:pt x="373897" y="202959"/>
                      <a:pt x="373822" y="202545"/>
                    </a:cubicBezTo>
                    <a:lnTo>
                      <a:pt x="424246" y="179940"/>
                    </a:lnTo>
                    <a:cubicBezTo>
                      <a:pt x="424736" y="180534"/>
                      <a:pt x="425287" y="181069"/>
                      <a:pt x="425897" y="181547"/>
                    </a:cubicBezTo>
                    <a:lnTo>
                      <a:pt x="403217" y="220705"/>
                    </a:lnTo>
                    <a:cubicBezTo>
                      <a:pt x="402108" y="220328"/>
                      <a:pt x="400935" y="220083"/>
                      <a:pt x="399695" y="220083"/>
                    </a:cubicBezTo>
                    <a:close/>
                    <a:moveTo>
                      <a:pt x="368771" y="160903"/>
                    </a:moveTo>
                    <a:lnTo>
                      <a:pt x="421887" y="173736"/>
                    </a:lnTo>
                    <a:cubicBezTo>
                      <a:pt x="421915" y="174764"/>
                      <a:pt x="422119" y="175741"/>
                      <a:pt x="422433" y="176675"/>
                    </a:cubicBezTo>
                    <a:lnTo>
                      <a:pt x="372209" y="199189"/>
                    </a:lnTo>
                    <a:cubicBezTo>
                      <a:pt x="371040" y="197814"/>
                      <a:pt x="369380" y="196871"/>
                      <a:pt x="367474" y="196613"/>
                    </a:cubicBezTo>
                    <a:lnTo>
                      <a:pt x="363814" y="165094"/>
                    </a:lnTo>
                    <a:cubicBezTo>
                      <a:pt x="365982" y="164375"/>
                      <a:pt x="367751" y="162866"/>
                      <a:pt x="368771" y="160903"/>
                    </a:cubicBezTo>
                    <a:close/>
                    <a:moveTo>
                      <a:pt x="294835" y="116887"/>
                    </a:moveTo>
                    <a:lnTo>
                      <a:pt x="300257" y="152138"/>
                    </a:lnTo>
                    <a:cubicBezTo>
                      <a:pt x="298967" y="152666"/>
                      <a:pt x="297872" y="153542"/>
                      <a:pt x="297068" y="154634"/>
                    </a:cubicBezTo>
                    <a:lnTo>
                      <a:pt x="255844" y="139439"/>
                    </a:lnTo>
                    <a:cubicBezTo>
                      <a:pt x="255871" y="139186"/>
                      <a:pt x="255923" y="138939"/>
                      <a:pt x="255923" y="138679"/>
                    </a:cubicBezTo>
                    <a:cubicBezTo>
                      <a:pt x="255923" y="137698"/>
                      <a:pt x="255717" y="136766"/>
                      <a:pt x="255356" y="135911"/>
                    </a:cubicBezTo>
                    <a:lnTo>
                      <a:pt x="286641" y="113092"/>
                    </a:lnTo>
                    <a:cubicBezTo>
                      <a:pt x="288603" y="115388"/>
                      <a:pt x="291524" y="116880"/>
                      <a:pt x="294835" y="116887"/>
                    </a:cubicBezTo>
                    <a:close/>
                    <a:moveTo>
                      <a:pt x="242928" y="190634"/>
                    </a:moveTo>
                    <a:cubicBezTo>
                      <a:pt x="240625" y="190994"/>
                      <a:pt x="238631" y="192251"/>
                      <a:pt x="237377" y="194053"/>
                    </a:cubicBezTo>
                    <a:lnTo>
                      <a:pt x="184128" y="174570"/>
                    </a:lnTo>
                    <a:cubicBezTo>
                      <a:pt x="184194" y="174209"/>
                      <a:pt x="184243" y="173842"/>
                      <a:pt x="184243" y="173462"/>
                    </a:cubicBezTo>
                    <a:cubicBezTo>
                      <a:pt x="184243" y="173271"/>
                      <a:pt x="184202" y="173090"/>
                      <a:pt x="184185" y="172903"/>
                    </a:cubicBezTo>
                    <a:lnTo>
                      <a:pt x="242835" y="143547"/>
                    </a:lnTo>
                    <a:cubicBezTo>
                      <a:pt x="243700" y="144480"/>
                      <a:pt x="244804" y="145181"/>
                      <a:pt x="246059" y="145584"/>
                    </a:cubicBezTo>
                    <a:lnTo>
                      <a:pt x="242928" y="190634"/>
                    </a:lnTo>
                    <a:close/>
                    <a:moveTo>
                      <a:pt x="164137" y="223859"/>
                    </a:moveTo>
                    <a:lnTo>
                      <a:pt x="131673" y="187415"/>
                    </a:lnTo>
                    <a:cubicBezTo>
                      <a:pt x="132402" y="186389"/>
                      <a:pt x="132838" y="185168"/>
                      <a:pt x="132946" y="183854"/>
                    </a:cubicBezTo>
                    <a:lnTo>
                      <a:pt x="172303" y="176954"/>
                    </a:lnTo>
                    <a:cubicBezTo>
                      <a:pt x="172963" y="177920"/>
                      <a:pt x="173895" y="178687"/>
                      <a:pt x="174986" y="179182"/>
                    </a:cubicBezTo>
                    <a:lnTo>
                      <a:pt x="169120" y="222412"/>
                    </a:lnTo>
                    <a:cubicBezTo>
                      <a:pt x="167300" y="222490"/>
                      <a:pt x="165611" y="223007"/>
                      <a:pt x="164137" y="223859"/>
                    </a:cubicBezTo>
                    <a:close/>
                    <a:moveTo>
                      <a:pt x="167191" y="127551"/>
                    </a:moveTo>
                    <a:cubicBezTo>
                      <a:pt x="167814" y="127816"/>
                      <a:pt x="168476" y="128001"/>
                      <a:pt x="169165" y="128118"/>
                    </a:cubicBezTo>
                    <a:lnTo>
                      <a:pt x="174779" y="167852"/>
                    </a:lnTo>
                    <a:cubicBezTo>
                      <a:pt x="172701" y="168885"/>
                      <a:pt x="171265" y="170950"/>
                      <a:pt x="171226" y="173364"/>
                    </a:cubicBezTo>
                    <a:lnTo>
                      <a:pt x="132284" y="180192"/>
                    </a:lnTo>
                    <a:cubicBezTo>
                      <a:pt x="131986" y="179574"/>
                      <a:pt x="131597" y="179013"/>
                      <a:pt x="131142" y="178505"/>
                    </a:cubicBezTo>
                    <a:lnTo>
                      <a:pt x="167191" y="127551"/>
                    </a:lnTo>
                    <a:close/>
                    <a:moveTo>
                      <a:pt x="172901" y="127954"/>
                    </a:moveTo>
                    <a:cubicBezTo>
                      <a:pt x="175085" y="127392"/>
                      <a:pt x="176924" y="126045"/>
                      <a:pt x="178081" y="124222"/>
                    </a:cubicBezTo>
                    <a:lnTo>
                      <a:pt x="240902" y="138844"/>
                    </a:lnTo>
                    <a:cubicBezTo>
                      <a:pt x="240913" y="139332"/>
                      <a:pt x="240969" y="139807"/>
                      <a:pt x="241075" y="140267"/>
                    </a:cubicBezTo>
                    <a:lnTo>
                      <a:pt x="182740" y="169466"/>
                    </a:lnTo>
                    <a:cubicBezTo>
                      <a:pt x="181690" y="168226"/>
                      <a:pt x="180177" y="167393"/>
                      <a:pt x="178447" y="167206"/>
                    </a:cubicBezTo>
                    <a:lnTo>
                      <a:pt x="172901" y="127954"/>
                    </a:lnTo>
                    <a:close/>
                    <a:moveTo>
                      <a:pt x="241812" y="135235"/>
                    </a:moveTo>
                    <a:lnTo>
                      <a:pt x="179304" y="120686"/>
                    </a:lnTo>
                    <a:cubicBezTo>
                      <a:pt x="179336" y="120391"/>
                      <a:pt x="179396" y="120103"/>
                      <a:pt x="179396" y="119800"/>
                    </a:cubicBezTo>
                    <a:cubicBezTo>
                      <a:pt x="179396" y="118880"/>
                      <a:pt x="179207" y="118011"/>
                      <a:pt x="178928" y="117182"/>
                    </a:cubicBezTo>
                    <a:lnTo>
                      <a:pt x="220231" y="92266"/>
                    </a:lnTo>
                    <a:cubicBezTo>
                      <a:pt x="222194" y="94375"/>
                      <a:pt x="225004" y="95725"/>
                      <a:pt x="228162" y="95725"/>
                    </a:cubicBezTo>
                    <a:cubicBezTo>
                      <a:pt x="228809" y="95725"/>
                      <a:pt x="229436" y="95646"/>
                      <a:pt x="230052" y="95540"/>
                    </a:cubicBezTo>
                    <a:lnTo>
                      <a:pt x="244137" y="132674"/>
                    </a:lnTo>
                    <a:cubicBezTo>
                      <a:pt x="243161" y="133329"/>
                      <a:pt x="242378" y="134215"/>
                      <a:pt x="241812" y="135235"/>
                    </a:cubicBezTo>
                    <a:close/>
                    <a:moveTo>
                      <a:pt x="218208" y="89140"/>
                    </a:moveTo>
                    <a:lnTo>
                      <a:pt x="177001" y="113998"/>
                    </a:lnTo>
                    <a:cubicBezTo>
                      <a:pt x="175682" y="112643"/>
                      <a:pt x="173912" y="111733"/>
                      <a:pt x="171920" y="111454"/>
                    </a:cubicBezTo>
                    <a:lnTo>
                      <a:pt x="172435" y="66408"/>
                    </a:lnTo>
                    <a:cubicBezTo>
                      <a:pt x="174784" y="65988"/>
                      <a:pt x="176807" y="64729"/>
                      <a:pt x="178227" y="62977"/>
                    </a:cubicBezTo>
                    <a:lnTo>
                      <a:pt x="217920" y="82374"/>
                    </a:lnTo>
                    <a:cubicBezTo>
                      <a:pt x="217636" y="83311"/>
                      <a:pt x="217436" y="84282"/>
                      <a:pt x="217436" y="85307"/>
                    </a:cubicBezTo>
                    <a:cubicBezTo>
                      <a:pt x="217436" y="86664"/>
                      <a:pt x="217722" y="87952"/>
                      <a:pt x="218208" y="89140"/>
                    </a:cubicBezTo>
                    <a:close/>
                    <a:moveTo>
                      <a:pt x="164510" y="64356"/>
                    </a:moveTo>
                    <a:cubicBezTo>
                      <a:pt x="165707" y="65334"/>
                      <a:pt x="167125" y="66063"/>
                      <a:pt x="168714" y="66383"/>
                    </a:cubicBezTo>
                    <a:lnTo>
                      <a:pt x="168195" y="111724"/>
                    </a:lnTo>
                    <a:cubicBezTo>
                      <a:pt x="166659" y="112170"/>
                      <a:pt x="165305" y="112997"/>
                      <a:pt x="164253" y="114120"/>
                    </a:cubicBezTo>
                    <a:lnTo>
                      <a:pt x="136750" y="94713"/>
                    </a:lnTo>
                    <a:cubicBezTo>
                      <a:pt x="138246" y="92923"/>
                      <a:pt x="139179" y="90671"/>
                      <a:pt x="139179" y="88186"/>
                    </a:cubicBezTo>
                    <a:cubicBezTo>
                      <a:pt x="139179" y="86901"/>
                      <a:pt x="138907" y="85684"/>
                      <a:pt x="138469" y="84547"/>
                    </a:cubicBezTo>
                    <a:lnTo>
                      <a:pt x="164510" y="64356"/>
                    </a:lnTo>
                    <a:close/>
                    <a:moveTo>
                      <a:pt x="133784" y="97175"/>
                    </a:moveTo>
                    <a:lnTo>
                      <a:pt x="162376" y="117350"/>
                    </a:lnTo>
                    <a:cubicBezTo>
                      <a:pt x="162132" y="118130"/>
                      <a:pt x="161962" y="118942"/>
                      <a:pt x="161962" y="119800"/>
                    </a:cubicBezTo>
                    <a:cubicBezTo>
                      <a:pt x="161962" y="121948"/>
                      <a:pt x="162812" y="123887"/>
                      <a:pt x="164169" y="125380"/>
                    </a:cubicBezTo>
                    <a:lnTo>
                      <a:pt x="128051" y="176433"/>
                    </a:lnTo>
                    <a:cubicBezTo>
                      <a:pt x="127876" y="176371"/>
                      <a:pt x="127696" y="176321"/>
                      <a:pt x="127516" y="176272"/>
                    </a:cubicBezTo>
                    <a:lnTo>
                      <a:pt x="129335" y="98517"/>
                    </a:lnTo>
                    <a:cubicBezTo>
                      <a:pt x="130949" y="98387"/>
                      <a:pt x="132452" y="97922"/>
                      <a:pt x="133784" y="97175"/>
                    </a:cubicBezTo>
                    <a:close/>
                    <a:moveTo>
                      <a:pt x="178672" y="179696"/>
                    </a:moveTo>
                    <a:cubicBezTo>
                      <a:pt x="180110" y="179492"/>
                      <a:pt x="181399" y="178853"/>
                      <a:pt x="182372" y="177891"/>
                    </a:cubicBezTo>
                    <a:lnTo>
                      <a:pt x="236069" y="197537"/>
                    </a:lnTo>
                    <a:cubicBezTo>
                      <a:pt x="236026" y="197871"/>
                      <a:pt x="235964" y="198201"/>
                      <a:pt x="235964" y="198546"/>
                    </a:cubicBezTo>
                    <a:cubicBezTo>
                      <a:pt x="235964" y="199118"/>
                      <a:pt x="236030" y="199674"/>
                      <a:pt x="236147" y="200213"/>
                    </a:cubicBezTo>
                    <a:lnTo>
                      <a:pt x="178300" y="226739"/>
                    </a:lnTo>
                    <a:cubicBezTo>
                      <a:pt x="176965" y="224928"/>
                      <a:pt x="175045" y="223582"/>
                      <a:pt x="172811" y="222896"/>
                    </a:cubicBezTo>
                    <a:lnTo>
                      <a:pt x="178672" y="179696"/>
                    </a:lnTo>
                    <a:close/>
                    <a:moveTo>
                      <a:pt x="219930" y="300820"/>
                    </a:moveTo>
                    <a:lnTo>
                      <a:pt x="272171" y="236815"/>
                    </a:lnTo>
                    <a:cubicBezTo>
                      <a:pt x="273322" y="237359"/>
                      <a:pt x="274598" y="237691"/>
                      <a:pt x="275965" y="237691"/>
                    </a:cubicBezTo>
                    <a:cubicBezTo>
                      <a:pt x="277449" y="237691"/>
                      <a:pt x="278825" y="237297"/>
                      <a:pt x="280049" y="236662"/>
                    </a:cubicBezTo>
                    <a:lnTo>
                      <a:pt x="311832" y="272679"/>
                    </a:lnTo>
                    <a:cubicBezTo>
                      <a:pt x="310982" y="273863"/>
                      <a:pt x="310475" y="275296"/>
                      <a:pt x="310475" y="276849"/>
                    </a:cubicBezTo>
                    <a:cubicBezTo>
                      <a:pt x="310475" y="276923"/>
                      <a:pt x="310496" y="276992"/>
                      <a:pt x="310498" y="277066"/>
                    </a:cubicBezTo>
                    <a:lnTo>
                      <a:pt x="221624" y="302577"/>
                    </a:lnTo>
                    <a:cubicBezTo>
                      <a:pt x="221134" y="301924"/>
                      <a:pt x="220560" y="301345"/>
                      <a:pt x="219930" y="300820"/>
                    </a:cubicBezTo>
                    <a:close/>
                    <a:moveTo>
                      <a:pt x="297737" y="333462"/>
                    </a:moveTo>
                    <a:lnTo>
                      <a:pt x="317155" y="284069"/>
                    </a:lnTo>
                    <a:cubicBezTo>
                      <a:pt x="317434" y="284100"/>
                      <a:pt x="317707" y="284152"/>
                      <a:pt x="317995" y="284152"/>
                    </a:cubicBezTo>
                    <a:cubicBezTo>
                      <a:pt x="319712" y="284152"/>
                      <a:pt x="321277" y="283570"/>
                      <a:pt x="322542" y="282628"/>
                    </a:cubicBezTo>
                    <a:lnTo>
                      <a:pt x="352696" y="305467"/>
                    </a:lnTo>
                    <a:cubicBezTo>
                      <a:pt x="351213" y="307254"/>
                      <a:pt x="350288" y="309495"/>
                      <a:pt x="350288" y="311968"/>
                    </a:cubicBezTo>
                    <a:cubicBezTo>
                      <a:pt x="350288" y="313797"/>
                      <a:pt x="350815" y="315490"/>
                      <a:pt x="351667" y="316984"/>
                    </a:cubicBezTo>
                    <a:lnTo>
                      <a:pt x="300229" y="335877"/>
                    </a:lnTo>
                    <a:cubicBezTo>
                      <a:pt x="299576" y="334916"/>
                      <a:pt x="298728" y="334095"/>
                      <a:pt x="297737" y="333462"/>
                    </a:cubicBezTo>
                    <a:close/>
                    <a:moveTo>
                      <a:pt x="361014" y="301553"/>
                    </a:moveTo>
                    <a:cubicBezTo>
                      <a:pt x="359038" y="301553"/>
                      <a:pt x="357211" y="302109"/>
                      <a:pt x="355621" y="303014"/>
                    </a:cubicBezTo>
                    <a:lnTo>
                      <a:pt x="324893" y="279740"/>
                    </a:lnTo>
                    <a:cubicBezTo>
                      <a:pt x="325287" y="278853"/>
                      <a:pt x="325511" y="277877"/>
                      <a:pt x="325511" y="276849"/>
                    </a:cubicBezTo>
                    <a:cubicBezTo>
                      <a:pt x="325511" y="276169"/>
                      <a:pt x="325384" y="275523"/>
                      <a:pt x="325205" y="274898"/>
                    </a:cubicBezTo>
                    <a:lnTo>
                      <a:pt x="391583" y="237243"/>
                    </a:lnTo>
                    <a:cubicBezTo>
                      <a:pt x="392318" y="238075"/>
                      <a:pt x="393169" y="238795"/>
                      <a:pt x="394138" y="239368"/>
                    </a:cubicBezTo>
                    <a:lnTo>
                      <a:pt x="368155" y="304248"/>
                    </a:lnTo>
                    <a:cubicBezTo>
                      <a:pt x="366255" y="302591"/>
                      <a:pt x="363769" y="301553"/>
                      <a:pt x="361014" y="301553"/>
                    </a:cubicBezTo>
                    <a:close/>
                    <a:moveTo>
                      <a:pt x="411237" y="112488"/>
                    </a:moveTo>
                    <a:cubicBezTo>
                      <a:pt x="409344" y="114366"/>
                      <a:pt x="408169" y="116931"/>
                      <a:pt x="408169" y="119766"/>
                    </a:cubicBezTo>
                    <a:cubicBezTo>
                      <a:pt x="408169" y="120989"/>
                      <a:pt x="408426" y="122144"/>
                      <a:pt x="408824" y="123233"/>
                    </a:cubicBezTo>
                    <a:lnTo>
                      <a:pt x="366955" y="150950"/>
                    </a:lnTo>
                    <a:cubicBezTo>
                      <a:pt x="366478" y="150516"/>
                      <a:pt x="365946" y="150147"/>
                      <a:pt x="365378" y="149826"/>
                    </a:cubicBezTo>
                    <a:lnTo>
                      <a:pt x="376269" y="116826"/>
                    </a:lnTo>
                    <a:cubicBezTo>
                      <a:pt x="376488" y="116839"/>
                      <a:pt x="376695" y="116889"/>
                      <a:pt x="376917" y="116889"/>
                    </a:cubicBezTo>
                    <a:cubicBezTo>
                      <a:pt x="382842" y="116889"/>
                      <a:pt x="387643" y="112226"/>
                      <a:pt x="387643" y="106472"/>
                    </a:cubicBezTo>
                    <a:cubicBezTo>
                      <a:pt x="387643" y="106463"/>
                      <a:pt x="387641" y="106455"/>
                      <a:pt x="387641" y="106447"/>
                    </a:cubicBezTo>
                    <a:lnTo>
                      <a:pt x="411237" y="112488"/>
                    </a:lnTo>
                    <a:close/>
                    <a:moveTo>
                      <a:pt x="366389" y="104569"/>
                    </a:moveTo>
                    <a:cubicBezTo>
                      <a:pt x="366271" y="105188"/>
                      <a:pt x="366192" y="105820"/>
                      <a:pt x="366192" y="106472"/>
                    </a:cubicBezTo>
                    <a:cubicBezTo>
                      <a:pt x="366192" y="110739"/>
                      <a:pt x="368839" y="114397"/>
                      <a:pt x="372621" y="116007"/>
                    </a:cubicBezTo>
                    <a:lnTo>
                      <a:pt x="361822" y="148727"/>
                    </a:lnTo>
                    <a:cubicBezTo>
                      <a:pt x="361552" y="148702"/>
                      <a:pt x="361291" y="148648"/>
                      <a:pt x="361014" y="148648"/>
                    </a:cubicBezTo>
                    <a:cubicBezTo>
                      <a:pt x="358977" y="148648"/>
                      <a:pt x="357126" y="149355"/>
                      <a:pt x="355642" y="150494"/>
                    </a:cubicBezTo>
                    <a:lnTo>
                      <a:pt x="304815" y="110296"/>
                    </a:lnTo>
                    <a:cubicBezTo>
                      <a:pt x="305299" y="109110"/>
                      <a:pt x="305584" y="107825"/>
                      <a:pt x="305584" y="106472"/>
                    </a:cubicBezTo>
                    <a:cubicBezTo>
                      <a:pt x="305584" y="106428"/>
                      <a:pt x="305572" y="106388"/>
                      <a:pt x="305571" y="106344"/>
                    </a:cubicBezTo>
                    <a:lnTo>
                      <a:pt x="366389" y="104569"/>
                    </a:lnTo>
                    <a:close/>
                    <a:moveTo>
                      <a:pt x="284558" y="103724"/>
                    </a:moveTo>
                    <a:cubicBezTo>
                      <a:pt x="284309" y="104605"/>
                      <a:pt x="284133" y="105514"/>
                      <a:pt x="284133" y="106472"/>
                    </a:cubicBezTo>
                    <a:cubicBezTo>
                      <a:pt x="284133" y="107664"/>
                      <a:pt x="284382" y="108790"/>
                      <a:pt x="284761" y="109857"/>
                    </a:cubicBezTo>
                    <a:lnTo>
                      <a:pt x="253056" y="132983"/>
                    </a:lnTo>
                    <a:cubicBezTo>
                      <a:pt x="251773" y="131992"/>
                      <a:pt x="250170" y="131375"/>
                      <a:pt x="248404" y="131375"/>
                    </a:cubicBezTo>
                    <a:cubicBezTo>
                      <a:pt x="248146" y="131375"/>
                      <a:pt x="247903" y="131424"/>
                      <a:pt x="247653" y="131449"/>
                    </a:cubicBezTo>
                    <a:lnTo>
                      <a:pt x="233550" y="94267"/>
                    </a:lnTo>
                    <a:cubicBezTo>
                      <a:pt x="235313" y="93264"/>
                      <a:pt x="236739" y="91799"/>
                      <a:pt x="237674" y="90027"/>
                    </a:cubicBezTo>
                    <a:lnTo>
                      <a:pt x="284558" y="103724"/>
                    </a:lnTo>
                    <a:close/>
                    <a:moveTo>
                      <a:pt x="226060" y="75098"/>
                    </a:moveTo>
                    <a:cubicBezTo>
                      <a:pt x="223432" y="75605"/>
                      <a:pt x="221179" y="77064"/>
                      <a:pt x="219624" y="79065"/>
                    </a:cubicBezTo>
                    <a:lnTo>
                      <a:pt x="179941" y="59673"/>
                    </a:lnTo>
                    <a:cubicBezTo>
                      <a:pt x="180162" y="58886"/>
                      <a:pt x="180318" y="58073"/>
                      <a:pt x="180318" y="57218"/>
                    </a:cubicBezTo>
                    <a:cubicBezTo>
                      <a:pt x="180318" y="55483"/>
                      <a:pt x="179799" y="53878"/>
                      <a:pt x="178953" y="52485"/>
                    </a:cubicBezTo>
                    <a:lnTo>
                      <a:pt x="217526" y="18910"/>
                    </a:lnTo>
                    <a:cubicBezTo>
                      <a:pt x="219274" y="20112"/>
                      <a:pt x="221397" y="20832"/>
                      <a:pt x="223702" y="20832"/>
                    </a:cubicBezTo>
                    <a:cubicBezTo>
                      <a:pt x="224069" y="20832"/>
                      <a:pt x="224416" y="20763"/>
                      <a:pt x="224774" y="20728"/>
                    </a:cubicBezTo>
                    <a:lnTo>
                      <a:pt x="226060" y="75098"/>
                    </a:lnTo>
                    <a:close/>
                    <a:moveTo>
                      <a:pt x="133251" y="25046"/>
                    </a:moveTo>
                    <a:cubicBezTo>
                      <a:pt x="135491" y="25046"/>
                      <a:pt x="137568" y="24375"/>
                      <a:pt x="139288" y="23235"/>
                    </a:cubicBezTo>
                    <a:lnTo>
                      <a:pt x="163231" y="51342"/>
                    </a:lnTo>
                    <a:cubicBezTo>
                      <a:pt x="161882" y="52953"/>
                      <a:pt x="161040" y="54980"/>
                      <a:pt x="161040" y="57218"/>
                    </a:cubicBezTo>
                    <a:cubicBezTo>
                      <a:pt x="161040" y="58763"/>
                      <a:pt x="161462" y="60198"/>
                      <a:pt x="162144" y="61482"/>
                    </a:cubicBezTo>
                    <a:lnTo>
                      <a:pt x="136500" y="81366"/>
                    </a:lnTo>
                    <a:cubicBezTo>
                      <a:pt x="134804" y="79480"/>
                      <a:pt x="132437" y="78215"/>
                      <a:pt x="129743" y="77897"/>
                    </a:cubicBezTo>
                    <a:lnTo>
                      <a:pt x="130679" y="24710"/>
                    </a:lnTo>
                    <a:cubicBezTo>
                      <a:pt x="131507" y="24910"/>
                      <a:pt x="132359" y="25046"/>
                      <a:pt x="133251" y="25046"/>
                    </a:cubicBezTo>
                    <a:close/>
                    <a:moveTo>
                      <a:pt x="51874" y="184016"/>
                    </a:moveTo>
                    <a:cubicBezTo>
                      <a:pt x="51924" y="187648"/>
                      <a:pt x="53886" y="190816"/>
                      <a:pt x="56829" y="192643"/>
                    </a:cubicBezTo>
                    <a:lnTo>
                      <a:pt x="48450" y="215765"/>
                    </a:lnTo>
                    <a:cubicBezTo>
                      <a:pt x="45943" y="215931"/>
                      <a:pt x="43682" y="216911"/>
                      <a:pt x="41943" y="218464"/>
                    </a:cubicBezTo>
                    <a:lnTo>
                      <a:pt x="8759" y="183755"/>
                    </a:lnTo>
                    <a:lnTo>
                      <a:pt x="51874" y="184016"/>
                    </a:lnTo>
                    <a:close/>
                    <a:moveTo>
                      <a:pt x="59539" y="228666"/>
                    </a:moveTo>
                    <a:lnTo>
                      <a:pt x="96671" y="230669"/>
                    </a:lnTo>
                    <a:cubicBezTo>
                      <a:pt x="96925" y="232144"/>
                      <a:pt x="97576" y="233473"/>
                      <a:pt x="98508" y="234585"/>
                    </a:cubicBezTo>
                    <a:lnTo>
                      <a:pt x="78514" y="259117"/>
                    </a:lnTo>
                    <a:cubicBezTo>
                      <a:pt x="76970" y="258281"/>
                      <a:pt x="75204" y="257785"/>
                      <a:pt x="73311" y="257785"/>
                    </a:cubicBezTo>
                    <a:cubicBezTo>
                      <a:pt x="70881" y="257785"/>
                      <a:pt x="68664" y="258599"/>
                      <a:pt x="66866" y="259922"/>
                    </a:cubicBezTo>
                    <a:lnTo>
                      <a:pt x="53795" y="235474"/>
                    </a:lnTo>
                    <a:cubicBezTo>
                      <a:pt x="56625" y="234155"/>
                      <a:pt x="58751" y="231681"/>
                      <a:pt x="59539" y="228666"/>
                    </a:cubicBezTo>
                    <a:close/>
                    <a:moveTo>
                      <a:pt x="118981" y="284152"/>
                    </a:moveTo>
                    <a:cubicBezTo>
                      <a:pt x="118470" y="284152"/>
                      <a:pt x="117980" y="284231"/>
                      <a:pt x="117487" y="284298"/>
                    </a:cubicBezTo>
                    <a:lnTo>
                      <a:pt x="108605" y="237080"/>
                    </a:lnTo>
                    <a:cubicBezTo>
                      <a:pt x="111026" y="236096"/>
                      <a:pt x="112857" y="234069"/>
                      <a:pt x="113588" y="231587"/>
                    </a:cubicBezTo>
                    <a:lnTo>
                      <a:pt x="159000" y="234065"/>
                    </a:lnTo>
                    <a:cubicBezTo>
                      <a:pt x="159298" y="236400"/>
                      <a:pt x="160346" y="238504"/>
                      <a:pt x="161964" y="240096"/>
                    </a:cubicBezTo>
                    <a:lnTo>
                      <a:pt x="143182" y="265897"/>
                    </a:lnTo>
                    <a:cubicBezTo>
                      <a:pt x="142722" y="265838"/>
                      <a:pt x="142267" y="265761"/>
                      <a:pt x="141790" y="265761"/>
                    </a:cubicBezTo>
                    <a:cubicBezTo>
                      <a:pt x="135866" y="265761"/>
                      <a:pt x="131065" y="270424"/>
                      <a:pt x="131065" y="276176"/>
                    </a:cubicBezTo>
                    <a:cubicBezTo>
                      <a:pt x="131065" y="277880"/>
                      <a:pt x="131526" y="279464"/>
                      <a:pt x="132272" y="280884"/>
                    </a:cubicBezTo>
                    <a:lnTo>
                      <a:pt x="127180" y="287879"/>
                    </a:lnTo>
                    <a:cubicBezTo>
                      <a:pt x="125213" y="285607"/>
                      <a:pt x="122278" y="284152"/>
                      <a:pt x="118981" y="284152"/>
                    </a:cubicBezTo>
                    <a:close/>
                    <a:moveTo>
                      <a:pt x="146923" y="267084"/>
                    </a:moveTo>
                    <a:lnTo>
                      <a:pt x="165047" y="242185"/>
                    </a:lnTo>
                    <a:cubicBezTo>
                      <a:pt x="166431" y="242817"/>
                      <a:pt x="167961" y="243198"/>
                      <a:pt x="169592" y="243198"/>
                    </a:cubicBezTo>
                    <a:cubicBezTo>
                      <a:pt x="169902" y="243198"/>
                      <a:pt x="170194" y="243134"/>
                      <a:pt x="170498" y="243109"/>
                    </a:cubicBezTo>
                    <a:lnTo>
                      <a:pt x="175845" y="262580"/>
                    </a:lnTo>
                    <a:cubicBezTo>
                      <a:pt x="173300" y="263720"/>
                      <a:pt x="171310" y="265789"/>
                      <a:pt x="170313" y="268348"/>
                    </a:cubicBezTo>
                    <a:lnTo>
                      <a:pt x="149456" y="268906"/>
                    </a:lnTo>
                    <a:cubicBezTo>
                      <a:pt x="148719" y="268174"/>
                      <a:pt x="147854" y="267580"/>
                      <a:pt x="146923" y="267084"/>
                    </a:cubicBezTo>
                    <a:close/>
                    <a:moveTo>
                      <a:pt x="259561" y="358086"/>
                    </a:moveTo>
                    <a:cubicBezTo>
                      <a:pt x="259561" y="357271"/>
                      <a:pt x="259443" y="356487"/>
                      <a:pt x="259260" y="355726"/>
                    </a:cubicBezTo>
                    <a:lnTo>
                      <a:pt x="285790" y="345339"/>
                    </a:lnTo>
                    <a:cubicBezTo>
                      <a:pt x="286385" y="346175"/>
                      <a:pt x="287132" y="346899"/>
                      <a:pt x="287991" y="347480"/>
                    </a:cubicBezTo>
                    <a:lnTo>
                      <a:pt x="270641" y="388401"/>
                    </a:lnTo>
                    <a:cubicBezTo>
                      <a:pt x="270342" y="388371"/>
                      <a:pt x="270051" y="388313"/>
                      <a:pt x="269743" y="388313"/>
                    </a:cubicBezTo>
                    <a:cubicBezTo>
                      <a:pt x="267931" y="388313"/>
                      <a:pt x="266250" y="388850"/>
                      <a:pt x="264856" y="389768"/>
                    </a:cubicBezTo>
                    <a:lnTo>
                      <a:pt x="254309" y="367000"/>
                    </a:lnTo>
                    <a:cubicBezTo>
                      <a:pt x="257442" y="365182"/>
                      <a:pt x="259561" y="361889"/>
                      <a:pt x="259561" y="358086"/>
                    </a:cubicBezTo>
                    <a:close/>
                    <a:moveTo>
                      <a:pt x="277123" y="401240"/>
                    </a:moveTo>
                    <a:cubicBezTo>
                      <a:pt x="277957" y="399941"/>
                      <a:pt x="278460" y="398421"/>
                      <a:pt x="278460" y="396777"/>
                    </a:cubicBezTo>
                    <a:cubicBezTo>
                      <a:pt x="278460" y="396336"/>
                      <a:pt x="278393" y="395912"/>
                      <a:pt x="278326" y="395489"/>
                    </a:cubicBezTo>
                    <a:lnTo>
                      <a:pt x="318416" y="369376"/>
                    </a:lnTo>
                    <a:cubicBezTo>
                      <a:pt x="319273" y="370057"/>
                      <a:pt x="320267" y="370567"/>
                      <a:pt x="321364" y="370862"/>
                    </a:cubicBezTo>
                    <a:lnTo>
                      <a:pt x="331840" y="418380"/>
                    </a:lnTo>
                    <a:lnTo>
                      <a:pt x="277123" y="401240"/>
                    </a:lnTo>
                    <a:close/>
                    <a:moveTo>
                      <a:pt x="327995" y="356806"/>
                    </a:moveTo>
                    <a:cubicBezTo>
                      <a:pt x="326711" y="355973"/>
                      <a:pt x="325171" y="355484"/>
                      <a:pt x="323511" y="355484"/>
                    </a:cubicBezTo>
                    <a:cubicBezTo>
                      <a:pt x="322701" y="355484"/>
                      <a:pt x="321934" y="355635"/>
                      <a:pt x="321196" y="355850"/>
                    </a:cubicBezTo>
                    <a:lnTo>
                      <a:pt x="301124" y="343406"/>
                    </a:lnTo>
                    <a:cubicBezTo>
                      <a:pt x="301460" y="342505"/>
                      <a:pt x="301674" y="341546"/>
                      <a:pt x="301674" y="340533"/>
                    </a:cubicBezTo>
                    <a:cubicBezTo>
                      <a:pt x="301674" y="340130"/>
                      <a:pt x="301608" y="339745"/>
                      <a:pt x="301552" y="339357"/>
                    </a:cubicBezTo>
                    <a:lnTo>
                      <a:pt x="353257" y="320364"/>
                    </a:lnTo>
                    <a:lnTo>
                      <a:pt x="327995" y="356806"/>
                    </a:lnTo>
                    <a:close/>
                    <a:moveTo>
                      <a:pt x="445516" y="252741"/>
                    </a:moveTo>
                    <a:cubicBezTo>
                      <a:pt x="443568" y="250802"/>
                      <a:pt x="440856" y="249590"/>
                      <a:pt x="437846" y="249590"/>
                    </a:cubicBezTo>
                    <a:cubicBezTo>
                      <a:pt x="435282" y="249590"/>
                      <a:pt x="432960" y="250500"/>
                      <a:pt x="431115" y="251957"/>
                    </a:cubicBezTo>
                    <a:lnTo>
                      <a:pt x="409147" y="235325"/>
                    </a:lnTo>
                    <a:cubicBezTo>
                      <a:pt x="409934" y="233876"/>
                      <a:pt x="410421" y="232252"/>
                      <a:pt x="410421" y="230501"/>
                    </a:cubicBezTo>
                    <a:cubicBezTo>
                      <a:pt x="410421" y="230236"/>
                      <a:pt x="410360" y="229988"/>
                      <a:pt x="410340" y="229729"/>
                    </a:cubicBezTo>
                    <a:lnTo>
                      <a:pt x="438830" y="222526"/>
                    </a:lnTo>
                    <a:cubicBezTo>
                      <a:pt x="440521" y="226123"/>
                      <a:pt x="444235" y="228635"/>
                      <a:pt x="448572" y="228635"/>
                    </a:cubicBezTo>
                    <a:cubicBezTo>
                      <a:pt x="448706" y="228635"/>
                      <a:pt x="448830" y="228601"/>
                      <a:pt x="448963" y="228596"/>
                    </a:cubicBezTo>
                    <a:lnTo>
                      <a:pt x="445516" y="252741"/>
                    </a:lnTo>
                    <a:close/>
                  </a:path>
                </a:pathLst>
              </a:custGeom>
              <a:solidFill>
                <a:srgbClr val="FFFFFF"/>
              </a:solidFill>
              <a:ln w="3097"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BB7897BB-8BEA-FAA3-E19E-72F2D37CCB19}"/>
                </a:ext>
              </a:extLst>
            </p:cNvPr>
            <p:cNvGrpSpPr/>
            <p:nvPr/>
          </p:nvGrpSpPr>
          <p:grpSpPr bwMode="ltGray">
            <a:xfrm>
              <a:off x="9952127" y="6440762"/>
              <a:ext cx="1066243" cy="150276"/>
              <a:chOff x="9952127" y="6440762"/>
              <a:chExt cx="1066243" cy="150276"/>
            </a:xfrm>
          </p:grpSpPr>
          <p:sp>
            <p:nvSpPr>
              <p:cNvPr id="8" name="Freeform: Shape 7">
                <a:extLst>
                  <a:ext uri="{FF2B5EF4-FFF2-40B4-BE49-F238E27FC236}">
                    <a16:creationId xmlns:a16="http://schemas.microsoft.com/office/drawing/2014/main" id="{D0B5FC56-72A4-C7EA-096B-EB50AF31CF17}"/>
                  </a:ext>
                </a:extLst>
              </p:cNvPr>
              <p:cNvSpPr/>
              <p:nvPr/>
            </p:nvSpPr>
            <p:spPr bwMode="ltGray">
              <a:xfrm>
                <a:off x="9952127" y="644156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0AA133D-8441-C7A3-F953-A862AAA658DD}"/>
                  </a:ext>
                </a:extLst>
              </p:cNvPr>
              <p:cNvSpPr/>
              <p:nvPr/>
            </p:nvSpPr>
            <p:spPr bwMode="ltGray">
              <a:xfrm>
                <a:off x="10022887" y="644156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E1D91F4-2A4D-3F02-3A53-6BD42F131581}"/>
                  </a:ext>
                </a:extLst>
              </p:cNvPr>
              <p:cNvSpPr/>
              <p:nvPr/>
            </p:nvSpPr>
            <p:spPr bwMode="ltGray">
              <a:xfrm>
                <a:off x="10071766" y="6441567"/>
                <a:ext cx="73311" cy="58767"/>
              </a:xfrm>
              <a:custGeom>
                <a:avLst/>
                <a:gdLst>
                  <a:gd name="connsiteX0" fmla="*/ 73311 w 73311"/>
                  <a:gd name="connsiteY0" fmla="*/ 58768 h 58767"/>
                  <a:gd name="connsiteX1" fmla="*/ 50542 w 73311"/>
                  <a:gd name="connsiteY1" fmla="*/ 58768 h 58767"/>
                  <a:gd name="connsiteX2" fmla="*/ 44309 w 73311"/>
                  <a:gd name="connsiteY2" fmla="*/ 51390 h 58767"/>
                  <a:gd name="connsiteX3" fmla="*/ 40620 w 73311"/>
                  <a:gd name="connsiteY3" fmla="*/ 46874 h 58767"/>
                  <a:gd name="connsiteX4" fmla="*/ 36126 w 73311"/>
                  <a:gd name="connsiteY4" fmla="*/ 41299 h 58767"/>
                  <a:gd name="connsiteX5" fmla="*/ 27815 w 73311"/>
                  <a:gd name="connsiteY5" fmla="*/ 52153 h 58767"/>
                  <a:gd name="connsiteX6" fmla="*/ 22430 w 73311"/>
                  <a:gd name="connsiteY6" fmla="*/ 58768 h 58767"/>
                  <a:gd name="connsiteX7" fmla="*/ 0 w 73311"/>
                  <a:gd name="connsiteY7" fmla="*/ 58768 h 58767"/>
                  <a:gd name="connsiteX8" fmla="*/ 24932 w 73311"/>
                  <a:gd name="connsiteY8" fmla="*/ 28197 h 58767"/>
                  <a:gd name="connsiteX9" fmla="*/ 1145 w 73311"/>
                  <a:gd name="connsiteY9" fmla="*/ 0 h 58767"/>
                  <a:gd name="connsiteX10" fmla="*/ 23787 w 73311"/>
                  <a:gd name="connsiteY10" fmla="*/ 0 h 58767"/>
                  <a:gd name="connsiteX11" fmla="*/ 27815 w 73311"/>
                  <a:gd name="connsiteY11" fmla="*/ 4919 h 58767"/>
                  <a:gd name="connsiteX12" fmla="*/ 36126 w 73311"/>
                  <a:gd name="connsiteY12" fmla="*/ 15604 h 58767"/>
                  <a:gd name="connsiteX13" fmla="*/ 43503 w 73311"/>
                  <a:gd name="connsiteY13" fmla="*/ 5555 h 58767"/>
                  <a:gd name="connsiteX14" fmla="*/ 48125 w 73311"/>
                  <a:gd name="connsiteY14" fmla="*/ 0 h 58767"/>
                  <a:gd name="connsiteX15" fmla="*/ 70343 w 73311"/>
                  <a:gd name="connsiteY15" fmla="*/ 0 h 58767"/>
                  <a:gd name="connsiteX16" fmla="*/ 47489 w 73311"/>
                  <a:gd name="connsiteY16" fmla="*/ 28197 h 58767"/>
                  <a:gd name="connsiteX17" fmla="*/ 73311 w 73311"/>
                  <a:gd name="connsiteY17"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11" h="58767">
                    <a:moveTo>
                      <a:pt x="73311" y="58768"/>
                    </a:moveTo>
                    <a:lnTo>
                      <a:pt x="50542" y="58768"/>
                    </a:lnTo>
                    <a:lnTo>
                      <a:pt x="44309" y="51390"/>
                    </a:lnTo>
                    <a:cubicBezTo>
                      <a:pt x="44111" y="51108"/>
                      <a:pt x="42881" y="49603"/>
                      <a:pt x="40620" y="46874"/>
                    </a:cubicBezTo>
                    <a:cubicBezTo>
                      <a:pt x="38358" y="44147"/>
                      <a:pt x="36860" y="42289"/>
                      <a:pt x="36126" y="41299"/>
                    </a:cubicBezTo>
                    <a:cubicBezTo>
                      <a:pt x="32734" y="45878"/>
                      <a:pt x="29962" y="49497"/>
                      <a:pt x="27815" y="52153"/>
                    </a:cubicBezTo>
                    <a:lnTo>
                      <a:pt x="22430" y="58768"/>
                    </a:lnTo>
                    <a:lnTo>
                      <a:pt x="0" y="58768"/>
                    </a:lnTo>
                    <a:lnTo>
                      <a:pt x="24932" y="28197"/>
                    </a:lnTo>
                    <a:lnTo>
                      <a:pt x="1145" y="0"/>
                    </a:lnTo>
                    <a:lnTo>
                      <a:pt x="23787" y="0"/>
                    </a:lnTo>
                    <a:lnTo>
                      <a:pt x="27815" y="4919"/>
                    </a:lnTo>
                    <a:cubicBezTo>
                      <a:pt x="30132" y="7775"/>
                      <a:pt x="32903" y="11336"/>
                      <a:pt x="36126" y="15604"/>
                    </a:cubicBezTo>
                    <a:cubicBezTo>
                      <a:pt x="39206" y="11082"/>
                      <a:pt x="41665" y="7732"/>
                      <a:pt x="43503" y="5555"/>
                    </a:cubicBezTo>
                    <a:lnTo>
                      <a:pt x="48125" y="0"/>
                    </a:lnTo>
                    <a:lnTo>
                      <a:pt x="70343" y="0"/>
                    </a:lnTo>
                    <a:lnTo>
                      <a:pt x="47489" y="28197"/>
                    </a:lnTo>
                    <a:lnTo>
                      <a:pt x="73311" y="58768"/>
                    </a:lnTo>
                    <a:close/>
                  </a:path>
                </a:pathLst>
              </a:custGeom>
              <a:solidFill>
                <a:srgbClr val="717171"/>
              </a:solidFill>
              <a:ln w="309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096C3D4E-CEFE-AE9A-402A-C2C130D6BCE5}"/>
                  </a:ext>
                </a:extLst>
              </p:cNvPr>
              <p:cNvSpPr/>
              <p:nvPr/>
            </p:nvSpPr>
            <p:spPr bwMode="ltGray">
              <a:xfrm>
                <a:off x="1013802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95D1E6D-3EE8-0A23-1FC3-8ED9F555441F}"/>
                  </a:ext>
                </a:extLst>
              </p:cNvPr>
              <p:cNvSpPr/>
              <p:nvPr/>
            </p:nvSpPr>
            <p:spPr bwMode="ltGray">
              <a:xfrm>
                <a:off x="10214634" y="6440762"/>
                <a:ext cx="43418" cy="60336"/>
              </a:xfrm>
              <a:custGeom>
                <a:avLst/>
                <a:gdLst>
                  <a:gd name="connsiteX0" fmla="*/ 43419 w 43418"/>
                  <a:gd name="connsiteY0" fmla="*/ 42486 h 60336"/>
                  <a:gd name="connsiteX1" fmla="*/ 40599 w 43418"/>
                  <a:gd name="connsiteY1" fmla="*/ 52026 h 60336"/>
                  <a:gd name="connsiteX2" fmla="*/ 32734 w 43418"/>
                  <a:gd name="connsiteY2" fmla="*/ 58195 h 60336"/>
                  <a:gd name="connsiteX3" fmla="*/ 21158 w 43418"/>
                  <a:gd name="connsiteY3" fmla="*/ 60337 h 60336"/>
                  <a:gd name="connsiteX4" fmla="*/ 16685 w 43418"/>
                  <a:gd name="connsiteY4" fmla="*/ 60103 h 60336"/>
                  <a:gd name="connsiteX5" fmla="*/ 9646 w 43418"/>
                  <a:gd name="connsiteY5" fmla="*/ 58810 h 60336"/>
                  <a:gd name="connsiteX6" fmla="*/ 509 w 43418"/>
                  <a:gd name="connsiteY6" fmla="*/ 55672 h 60336"/>
                  <a:gd name="connsiteX7" fmla="*/ 509 w 43418"/>
                  <a:gd name="connsiteY7" fmla="*/ 41256 h 60336"/>
                  <a:gd name="connsiteX8" fmla="*/ 9265 w 43418"/>
                  <a:gd name="connsiteY8" fmla="*/ 45835 h 60336"/>
                  <a:gd name="connsiteX9" fmla="*/ 18487 w 43418"/>
                  <a:gd name="connsiteY9" fmla="*/ 47659 h 60336"/>
                  <a:gd name="connsiteX10" fmla="*/ 24359 w 43418"/>
                  <a:gd name="connsiteY10" fmla="*/ 46153 h 60336"/>
                  <a:gd name="connsiteX11" fmla="*/ 25695 w 43418"/>
                  <a:gd name="connsiteY11" fmla="*/ 43334 h 60336"/>
                  <a:gd name="connsiteX12" fmla="*/ 23405 w 43418"/>
                  <a:gd name="connsiteY12" fmla="*/ 39327 h 60336"/>
                  <a:gd name="connsiteX13" fmla="*/ 16748 w 43418"/>
                  <a:gd name="connsiteY13" fmla="*/ 35956 h 60336"/>
                  <a:gd name="connsiteX14" fmla="*/ 8268 w 43418"/>
                  <a:gd name="connsiteY14" fmla="*/ 31525 h 60336"/>
                  <a:gd name="connsiteX15" fmla="*/ 2311 w 43418"/>
                  <a:gd name="connsiteY15" fmla="*/ 25525 h 60336"/>
                  <a:gd name="connsiteX16" fmla="*/ 0 w 43418"/>
                  <a:gd name="connsiteY16" fmla="*/ 17003 h 60336"/>
                  <a:gd name="connsiteX17" fmla="*/ 2332 w 43418"/>
                  <a:gd name="connsiteY17" fmla="*/ 8417 h 60336"/>
                  <a:gd name="connsiteX18" fmla="*/ 9455 w 43418"/>
                  <a:gd name="connsiteY18" fmla="*/ 2290 h 60336"/>
                  <a:gd name="connsiteX19" fmla="*/ 21158 w 43418"/>
                  <a:gd name="connsiteY19" fmla="*/ 0 h 60336"/>
                  <a:gd name="connsiteX20" fmla="*/ 30253 w 43418"/>
                  <a:gd name="connsiteY20" fmla="*/ 954 h 60336"/>
                  <a:gd name="connsiteX21" fmla="*/ 37143 w 43418"/>
                  <a:gd name="connsiteY21" fmla="*/ 3095 h 60336"/>
                  <a:gd name="connsiteX22" fmla="*/ 40874 w 43418"/>
                  <a:gd name="connsiteY22" fmla="*/ 4961 h 60336"/>
                  <a:gd name="connsiteX23" fmla="*/ 40874 w 43418"/>
                  <a:gd name="connsiteY23" fmla="*/ 18741 h 60336"/>
                  <a:gd name="connsiteX24" fmla="*/ 32840 w 43418"/>
                  <a:gd name="connsiteY24" fmla="*/ 14120 h 60336"/>
                  <a:gd name="connsiteX25" fmla="*/ 23363 w 43418"/>
                  <a:gd name="connsiteY25" fmla="*/ 12084 h 60336"/>
                  <a:gd name="connsiteX26" fmla="*/ 18572 w 43418"/>
                  <a:gd name="connsiteY26" fmla="*/ 13356 h 60336"/>
                  <a:gd name="connsiteX27" fmla="*/ 17088 w 43418"/>
                  <a:gd name="connsiteY27" fmla="*/ 16494 h 60336"/>
                  <a:gd name="connsiteX28" fmla="*/ 18572 w 43418"/>
                  <a:gd name="connsiteY28" fmla="*/ 19504 h 60336"/>
                  <a:gd name="connsiteX29" fmla="*/ 23872 w 43418"/>
                  <a:gd name="connsiteY29" fmla="*/ 22600 h 60336"/>
                  <a:gd name="connsiteX30" fmla="*/ 34726 w 43418"/>
                  <a:gd name="connsiteY30" fmla="*/ 28324 h 60336"/>
                  <a:gd name="connsiteX31" fmla="*/ 41108 w 43418"/>
                  <a:gd name="connsiteY31" fmla="*/ 34196 h 60336"/>
                  <a:gd name="connsiteX32" fmla="*/ 43419 w 43418"/>
                  <a:gd name="connsiteY32" fmla="*/ 42486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3418" h="60336">
                    <a:moveTo>
                      <a:pt x="43419" y="42486"/>
                    </a:moveTo>
                    <a:cubicBezTo>
                      <a:pt x="43419" y="46161"/>
                      <a:pt x="42478" y="49341"/>
                      <a:pt x="40599" y="52026"/>
                    </a:cubicBezTo>
                    <a:cubicBezTo>
                      <a:pt x="38718" y="54712"/>
                      <a:pt x="36097" y="56769"/>
                      <a:pt x="32734" y="58195"/>
                    </a:cubicBezTo>
                    <a:cubicBezTo>
                      <a:pt x="29369" y="59622"/>
                      <a:pt x="25510" y="60337"/>
                      <a:pt x="21158" y="60337"/>
                    </a:cubicBezTo>
                    <a:cubicBezTo>
                      <a:pt x="19942" y="60337"/>
                      <a:pt x="18450" y="60258"/>
                      <a:pt x="16685" y="60103"/>
                    </a:cubicBezTo>
                    <a:cubicBezTo>
                      <a:pt x="14918" y="59947"/>
                      <a:pt x="12572" y="59517"/>
                      <a:pt x="9646" y="58810"/>
                    </a:cubicBezTo>
                    <a:cubicBezTo>
                      <a:pt x="6721" y="58104"/>
                      <a:pt x="3674" y="57058"/>
                      <a:pt x="509" y="55672"/>
                    </a:cubicBezTo>
                    <a:lnTo>
                      <a:pt x="509" y="41256"/>
                    </a:lnTo>
                    <a:cubicBezTo>
                      <a:pt x="3477" y="43094"/>
                      <a:pt x="6395" y="44621"/>
                      <a:pt x="9265" y="45835"/>
                    </a:cubicBezTo>
                    <a:cubicBezTo>
                      <a:pt x="12133" y="47051"/>
                      <a:pt x="15207" y="47659"/>
                      <a:pt x="18487" y="47659"/>
                    </a:cubicBezTo>
                    <a:cubicBezTo>
                      <a:pt x="21511" y="47659"/>
                      <a:pt x="23469" y="47157"/>
                      <a:pt x="24359" y="46153"/>
                    </a:cubicBezTo>
                    <a:cubicBezTo>
                      <a:pt x="25250" y="45151"/>
                      <a:pt x="25695" y="44211"/>
                      <a:pt x="25695" y="43334"/>
                    </a:cubicBezTo>
                    <a:cubicBezTo>
                      <a:pt x="25695" y="41751"/>
                      <a:pt x="24932" y="40416"/>
                      <a:pt x="23405" y="39327"/>
                    </a:cubicBezTo>
                    <a:cubicBezTo>
                      <a:pt x="21879" y="38240"/>
                      <a:pt x="19659" y="37116"/>
                      <a:pt x="16748" y="35956"/>
                    </a:cubicBezTo>
                    <a:cubicBezTo>
                      <a:pt x="13526" y="34599"/>
                      <a:pt x="10699" y="33123"/>
                      <a:pt x="8268" y="31525"/>
                    </a:cubicBezTo>
                    <a:cubicBezTo>
                      <a:pt x="5836" y="29929"/>
                      <a:pt x="3851" y="27929"/>
                      <a:pt x="2311" y="25525"/>
                    </a:cubicBezTo>
                    <a:cubicBezTo>
                      <a:pt x="769" y="23124"/>
                      <a:pt x="0" y="20283"/>
                      <a:pt x="0" y="17003"/>
                    </a:cubicBezTo>
                    <a:cubicBezTo>
                      <a:pt x="0" y="13838"/>
                      <a:pt x="777" y="10976"/>
                      <a:pt x="2332" y="8417"/>
                    </a:cubicBezTo>
                    <a:cubicBezTo>
                      <a:pt x="3886" y="5859"/>
                      <a:pt x="6260" y="3816"/>
                      <a:pt x="9455" y="2290"/>
                    </a:cubicBezTo>
                    <a:cubicBezTo>
                      <a:pt x="12649" y="763"/>
                      <a:pt x="16550" y="0"/>
                      <a:pt x="21158" y="0"/>
                    </a:cubicBezTo>
                    <a:cubicBezTo>
                      <a:pt x="24437" y="0"/>
                      <a:pt x="27468" y="318"/>
                      <a:pt x="30253" y="954"/>
                    </a:cubicBezTo>
                    <a:cubicBezTo>
                      <a:pt x="33036" y="1590"/>
                      <a:pt x="35334" y="2305"/>
                      <a:pt x="37143" y="3095"/>
                    </a:cubicBezTo>
                    <a:cubicBezTo>
                      <a:pt x="38951" y="3887"/>
                      <a:pt x="40196" y="4510"/>
                      <a:pt x="40874" y="4961"/>
                    </a:cubicBezTo>
                    <a:lnTo>
                      <a:pt x="40874" y="18741"/>
                    </a:lnTo>
                    <a:cubicBezTo>
                      <a:pt x="38471" y="17018"/>
                      <a:pt x="35792" y="15476"/>
                      <a:pt x="32840" y="14120"/>
                    </a:cubicBezTo>
                    <a:cubicBezTo>
                      <a:pt x="29885" y="12763"/>
                      <a:pt x="26726" y="12084"/>
                      <a:pt x="23363" y="12084"/>
                    </a:cubicBezTo>
                    <a:cubicBezTo>
                      <a:pt x="21158" y="12084"/>
                      <a:pt x="19560" y="12508"/>
                      <a:pt x="18572" y="13356"/>
                    </a:cubicBezTo>
                    <a:cubicBezTo>
                      <a:pt x="17581" y="14204"/>
                      <a:pt x="17088" y="15251"/>
                      <a:pt x="17088" y="16494"/>
                    </a:cubicBezTo>
                    <a:cubicBezTo>
                      <a:pt x="17088" y="17654"/>
                      <a:pt x="17581" y="18656"/>
                      <a:pt x="18572" y="19504"/>
                    </a:cubicBezTo>
                    <a:cubicBezTo>
                      <a:pt x="19560" y="20352"/>
                      <a:pt x="21328" y="21385"/>
                      <a:pt x="23872" y="22600"/>
                    </a:cubicBezTo>
                    <a:cubicBezTo>
                      <a:pt x="28393" y="24720"/>
                      <a:pt x="32013" y="26628"/>
                      <a:pt x="34726" y="28324"/>
                    </a:cubicBezTo>
                    <a:cubicBezTo>
                      <a:pt x="37440" y="30020"/>
                      <a:pt x="39566" y="31978"/>
                      <a:pt x="41108" y="34196"/>
                    </a:cubicBezTo>
                    <a:cubicBezTo>
                      <a:pt x="42648" y="36416"/>
                      <a:pt x="43419" y="39178"/>
                      <a:pt x="43419" y="42486"/>
                    </a:cubicBezTo>
                    <a:close/>
                  </a:path>
                </a:pathLst>
              </a:custGeom>
              <a:solidFill>
                <a:srgbClr val="717171"/>
              </a:solidFill>
              <a:ln w="309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4286553E-FD04-87F5-E003-F53700A0C5D6}"/>
                  </a:ext>
                </a:extLst>
              </p:cNvPr>
              <p:cNvSpPr/>
              <p:nvPr/>
            </p:nvSpPr>
            <p:spPr bwMode="ltGray">
              <a:xfrm>
                <a:off x="10295178"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95EB6B58-6827-AF89-B3C7-7AECA63649C7}"/>
                  </a:ext>
                </a:extLst>
              </p:cNvPr>
              <p:cNvSpPr/>
              <p:nvPr/>
            </p:nvSpPr>
            <p:spPr bwMode="ltGray">
              <a:xfrm>
                <a:off x="10359876" y="6441567"/>
                <a:ext cx="56902" cy="58767"/>
              </a:xfrm>
              <a:custGeom>
                <a:avLst/>
                <a:gdLst>
                  <a:gd name="connsiteX0" fmla="*/ 56902 w 56902"/>
                  <a:gd name="connsiteY0" fmla="*/ 58768 h 58767"/>
                  <a:gd name="connsiteX1" fmla="*/ 37864 w 56902"/>
                  <a:gd name="connsiteY1" fmla="*/ 58768 h 58767"/>
                  <a:gd name="connsiteX2" fmla="*/ 33242 w 56902"/>
                  <a:gd name="connsiteY2" fmla="*/ 48337 h 58767"/>
                  <a:gd name="connsiteX3" fmla="*/ 28663 w 56902"/>
                  <a:gd name="connsiteY3" fmla="*/ 39963 h 58767"/>
                  <a:gd name="connsiteX4" fmla="*/ 24699 w 56902"/>
                  <a:gd name="connsiteY4" fmla="*/ 36571 h 58767"/>
                  <a:gd name="connsiteX5" fmla="*/ 19716 w 56902"/>
                  <a:gd name="connsiteY5" fmla="*/ 35829 h 58767"/>
                  <a:gd name="connsiteX6" fmla="*/ 17724 w 56902"/>
                  <a:gd name="connsiteY6" fmla="*/ 35829 h 58767"/>
                  <a:gd name="connsiteX7" fmla="*/ 17724 w 56902"/>
                  <a:gd name="connsiteY7" fmla="*/ 58768 h 58767"/>
                  <a:gd name="connsiteX8" fmla="*/ 0 w 56902"/>
                  <a:gd name="connsiteY8" fmla="*/ 58768 h 58767"/>
                  <a:gd name="connsiteX9" fmla="*/ 0 w 56902"/>
                  <a:gd name="connsiteY9" fmla="*/ 0 h 58767"/>
                  <a:gd name="connsiteX10" fmla="*/ 30147 w 56902"/>
                  <a:gd name="connsiteY10" fmla="*/ 0 h 58767"/>
                  <a:gd name="connsiteX11" fmla="*/ 42104 w 56902"/>
                  <a:gd name="connsiteY11" fmla="*/ 2968 h 58767"/>
                  <a:gd name="connsiteX12" fmla="*/ 48825 w 56902"/>
                  <a:gd name="connsiteY12" fmla="*/ 10176 h 58767"/>
                  <a:gd name="connsiteX13" fmla="*/ 50881 w 56902"/>
                  <a:gd name="connsiteY13" fmla="*/ 18232 h 58767"/>
                  <a:gd name="connsiteX14" fmla="*/ 49164 w 56902"/>
                  <a:gd name="connsiteY14" fmla="*/ 25759 h 58767"/>
                  <a:gd name="connsiteX15" fmla="*/ 45539 w 56902"/>
                  <a:gd name="connsiteY15" fmla="*/ 30232 h 58767"/>
                  <a:gd name="connsiteX16" fmla="*/ 41256 w 56902"/>
                  <a:gd name="connsiteY16" fmla="*/ 32903 h 58767"/>
                  <a:gd name="connsiteX17" fmla="*/ 45941 w 56902"/>
                  <a:gd name="connsiteY17" fmla="*/ 36825 h 58767"/>
                  <a:gd name="connsiteX18" fmla="*/ 50966 w 56902"/>
                  <a:gd name="connsiteY18" fmla="*/ 46005 h 58767"/>
                  <a:gd name="connsiteX19" fmla="*/ 56902 w 56902"/>
                  <a:gd name="connsiteY19" fmla="*/ 58768 h 58767"/>
                  <a:gd name="connsiteX20" fmla="*/ 32818 w 56902"/>
                  <a:gd name="connsiteY20" fmla="*/ 18572 h 58767"/>
                  <a:gd name="connsiteX21" fmla="*/ 30147 w 56902"/>
                  <a:gd name="connsiteY21" fmla="*/ 12890 h 58767"/>
                  <a:gd name="connsiteX22" fmla="*/ 21455 w 56902"/>
                  <a:gd name="connsiteY22" fmla="*/ 11279 h 58767"/>
                  <a:gd name="connsiteX23" fmla="*/ 17724 w 56902"/>
                  <a:gd name="connsiteY23" fmla="*/ 11279 h 58767"/>
                  <a:gd name="connsiteX24" fmla="*/ 17724 w 56902"/>
                  <a:gd name="connsiteY24" fmla="*/ 25441 h 58767"/>
                  <a:gd name="connsiteX25" fmla="*/ 21540 w 56902"/>
                  <a:gd name="connsiteY25" fmla="*/ 25441 h 58767"/>
                  <a:gd name="connsiteX26" fmla="*/ 30423 w 56902"/>
                  <a:gd name="connsiteY26" fmla="*/ 24020 h 58767"/>
                  <a:gd name="connsiteX27" fmla="*/ 32818 w 56902"/>
                  <a:gd name="connsiteY27"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902" h="58767">
                    <a:moveTo>
                      <a:pt x="56902" y="58768"/>
                    </a:moveTo>
                    <a:lnTo>
                      <a:pt x="37864" y="58768"/>
                    </a:lnTo>
                    <a:lnTo>
                      <a:pt x="33242" y="48337"/>
                    </a:lnTo>
                    <a:cubicBezTo>
                      <a:pt x="31546" y="44521"/>
                      <a:pt x="30020" y="41730"/>
                      <a:pt x="28663" y="39963"/>
                    </a:cubicBezTo>
                    <a:cubicBezTo>
                      <a:pt x="27306" y="38197"/>
                      <a:pt x="25986" y="37066"/>
                      <a:pt x="24699" y="36571"/>
                    </a:cubicBezTo>
                    <a:cubicBezTo>
                      <a:pt x="23411" y="36077"/>
                      <a:pt x="21752" y="35829"/>
                      <a:pt x="19716" y="35829"/>
                    </a:cubicBezTo>
                    <a:lnTo>
                      <a:pt x="17724" y="35829"/>
                    </a:lnTo>
                    <a:lnTo>
                      <a:pt x="17724" y="58768"/>
                    </a:lnTo>
                    <a:lnTo>
                      <a:pt x="0" y="58768"/>
                    </a:lnTo>
                    <a:lnTo>
                      <a:pt x="0" y="0"/>
                    </a:lnTo>
                    <a:lnTo>
                      <a:pt x="30147" y="0"/>
                    </a:lnTo>
                    <a:cubicBezTo>
                      <a:pt x="35008" y="0"/>
                      <a:pt x="38994" y="990"/>
                      <a:pt x="42104" y="2968"/>
                    </a:cubicBezTo>
                    <a:cubicBezTo>
                      <a:pt x="45215" y="4947"/>
                      <a:pt x="47453" y="7351"/>
                      <a:pt x="48825" y="10176"/>
                    </a:cubicBezTo>
                    <a:cubicBezTo>
                      <a:pt x="50197" y="13003"/>
                      <a:pt x="50881" y="15688"/>
                      <a:pt x="50881" y="18232"/>
                    </a:cubicBezTo>
                    <a:cubicBezTo>
                      <a:pt x="50881" y="21200"/>
                      <a:pt x="50309" y="23710"/>
                      <a:pt x="49164" y="25759"/>
                    </a:cubicBezTo>
                    <a:cubicBezTo>
                      <a:pt x="48019" y="27809"/>
                      <a:pt x="46811" y="29299"/>
                      <a:pt x="45539" y="30232"/>
                    </a:cubicBezTo>
                    <a:cubicBezTo>
                      <a:pt x="44267" y="31165"/>
                      <a:pt x="42840" y="32055"/>
                      <a:pt x="41256" y="32903"/>
                    </a:cubicBezTo>
                    <a:cubicBezTo>
                      <a:pt x="43149" y="34006"/>
                      <a:pt x="44712" y="35314"/>
                      <a:pt x="45941" y="36825"/>
                    </a:cubicBezTo>
                    <a:cubicBezTo>
                      <a:pt x="47171" y="38338"/>
                      <a:pt x="48846" y="41398"/>
                      <a:pt x="50966" y="46005"/>
                    </a:cubicBezTo>
                    <a:lnTo>
                      <a:pt x="56902" y="58768"/>
                    </a:lnTo>
                    <a:close/>
                    <a:moveTo>
                      <a:pt x="32818" y="18572"/>
                    </a:moveTo>
                    <a:cubicBezTo>
                      <a:pt x="32818" y="15858"/>
                      <a:pt x="31928" y="13965"/>
                      <a:pt x="30147" y="12890"/>
                    </a:cubicBezTo>
                    <a:cubicBezTo>
                      <a:pt x="28366" y="11816"/>
                      <a:pt x="25468" y="11279"/>
                      <a:pt x="21455" y="11279"/>
                    </a:cubicBezTo>
                    <a:lnTo>
                      <a:pt x="17724" y="11279"/>
                    </a:lnTo>
                    <a:lnTo>
                      <a:pt x="17724" y="25441"/>
                    </a:lnTo>
                    <a:lnTo>
                      <a:pt x="21540" y="25441"/>
                    </a:lnTo>
                    <a:cubicBezTo>
                      <a:pt x="25865" y="25441"/>
                      <a:pt x="28827" y="24968"/>
                      <a:pt x="30423" y="24020"/>
                    </a:cubicBezTo>
                    <a:cubicBezTo>
                      <a:pt x="32019" y="23074"/>
                      <a:pt x="32818" y="21258"/>
                      <a:pt x="32818" y="18572"/>
                    </a:cubicBezTo>
                    <a:close/>
                  </a:path>
                </a:pathLst>
              </a:custGeom>
              <a:solidFill>
                <a:srgbClr val="717171"/>
              </a:solidFill>
              <a:ln w="309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9734111-8135-2677-E256-05D78D14CC78}"/>
                  </a:ext>
                </a:extLst>
              </p:cNvPr>
              <p:cNvSpPr/>
              <p:nvPr/>
            </p:nvSpPr>
            <p:spPr bwMode="ltGray">
              <a:xfrm>
                <a:off x="10420669" y="644076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2"/>
                      <a:pt x="56605" y="53552"/>
                      <a:pt x="51602" y="56266"/>
                    </a:cubicBezTo>
                    <a:cubicBezTo>
                      <a:pt x="46599" y="58980"/>
                      <a:pt x="40508" y="60337"/>
                      <a:pt x="33327" y="60337"/>
                    </a:cubicBezTo>
                    <a:cubicBezTo>
                      <a:pt x="26061" y="60337"/>
                      <a:pt x="19913" y="58924"/>
                      <a:pt x="14883" y="56096"/>
                    </a:cubicBezTo>
                    <a:cubicBezTo>
                      <a:pt x="9852" y="53271"/>
                      <a:pt x="6112" y="49553"/>
                      <a:pt x="3668" y="44945"/>
                    </a:cubicBezTo>
                    <a:cubicBezTo>
                      <a:pt x="1224" y="40338"/>
                      <a:pt x="0" y="35405"/>
                      <a:pt x="0" y="30147"/>
                    </a:cubicBezTo>
                    <a:cubicBezTo>
                      <a:pt x="0" y="24862"/>
                      <a:pt x="1214" y="19922"/>
                      <a:pt x="3646" y="15328"/>
                    </a:cubicBezTo>
                    <a:cubicBezTo>
                      <a:pt x="6078" y="10735"/>
                      <a:pt x="9816" y="7032"/>
                      <a:pt x="14862" y="4219"/>
                    </a:cubicBezTo>
                    <a:cubicBezTo>
                      <a:pt x="19907" y="1407"/>
                      <a:pt x="26061" y="0"/>
                      <a:pt x="33327" y="0"/>
                    </a:cubicBezTo>
                    <a:cubicBezTo>
                      <a:pt x="38754" y="0"/>
                      <a:pt x="43594" y="806"/>
                      <a:pt x="47849" y="2417"/>
                    </a:cubicBezTo>
                    <a:cubicBezTo>
                      <a:pt x="52105" y="4028"/>
                      <a:pt x="55603" y="6212"/>
                      <a:pt x="58344" y="8968"/>
                    </a:cubicBezTo>
                    <a:cubicBezTo>
                      <a:pt x="61085" y="11724"/>
                      <a:pt x="63162" y="14933"/>
                      <a:pt x="64577" y="18593"/>
                    </a:cubicBezTo>
                    <a:cubicBezTo>
                      <a:pt x="65991" y="22254"/>
                      <a:pt x="66697" y="26105"/>
                      <a:pt x="66697" y="30147"/>
                    </a:cubicBezTo>
                    <a:close/>
                    <a:moveTo>
                      <a:pt x="48634" y="30147"/>
                    </a:moveTo>
                    <a:cubicBezTo>
                      <a:pt x="48634" y="27942"/>
                      <a:pt x="48310" y="25928"/>
                      <a:pt x="47659" y="24105"/>
                    </a:cubicBezTo>
                    <a:cubicBezTo>
                      <a:pt x="47007" y="22282"/>
                      <a:pt x="46026" y="20699"/>
                      <a:pt x="44712" y="19356"/>
                    </a:cubicBezTo>
                    <a:cubicBezTo>
                      <a:pt x="43397" y="18014"/>
                      <a:pt x="41792" y="16968"/>
                      <a:pt x="39899" y="16218"/>
                    </a:cubicBezTo>
                    <a:cubicBezTo>
                      <a:pt x="38006" y="15470"/>
                      <a:pt x="35814" y="15095"/>
                      <a:pt x="33327" y="15095"/>
                    </a:cubicBezTo>
                    <a:cubicBezTo>
                      <a:pt x="28578" y="15095"/>
                      <a:pt x="24847" y="16480"/>
                      <a:pt x="22133" y="19250"/>
                    </a:cubicBezTo>
                    <a:cubicBezTo>
                      <a:pt x="19420" y="22021"/>
                      <a:pt x="18063" y="25653"/>
                      <a:pt x="18063" y="30147"/>
                    </a:cubicBezTo>
                    <a:cubicBezTo>
                      <a:pt x="18063" y="34642"/>
                      <a:pt x="19426" y="38282"/>
                      <a:pt x="22154" y="41065"/>
                    </a:cubicBezTo>
                    <a:cubicBezTo>
                      <a:pt x="24883" y="43850"/>
                      <a:pt x="28605" y="45242"/>
                      <a:pt x="33327" y="45242"/>
                    </a:cubicBezTo>
                    <a:cubicBezTo>
                      <a:pt x="36577" y="45242"/>
                      <a:pt x="39348" y="44600"/>
                      <a:pt x="41638" y="43313"/>
                    </a:cubicBezTo>
                    <a:cubicBezTo>
                      <a:pt x="43927" y="42027"/>
                      <a:pt x="45666" y="40246"/>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8B4EF054-05A3-4F73-2EAB-E23DAFB7EC83}"/>
                  </a:ext>
                </a:extLst>
              </p:cNvPr>
              <p:cNvSpPr/>
              <p:nvPr/>
            </p:nvSpPr>
            <p:spPr bwMode="ltGray">
              <a:xfrm>
                <a:off x="10487357"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8385DAE-D537-F588-3047-3A6221727572}"/>
                  </a:ext>
                </a:extLst>
              </p:cNvPr>
              <p:cNvSpPr/>
              <p:nvPr/>
            </p:nvSpPr>
            <p:spPr bwMode="ltGray">
              <a:xfrm>
                <a:off x="10566301"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F9803D2B-453C-E4EF-5B0D-B89EC0938167}"/>
                  </a:ext>
                </a:extLst>
              </p:cNvPr>
              <p:cNvSpPr/>
              <p:nvPr/>
            </p:nvSpPr>
            <p:spPr bwMode="ltGray">
              <a:xfrm>
                <a:off x="10637314"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ABC01D7-5BDE-8589-FABD-8A48B3B1E4E0}"/>
                  </a:ext>
                </a:extLst>
              </p:cNvPr>
              <p:cNvSpPr/>
              <p:nvPr/>
            </p:nvSpPr>
            <p:spPr bwMode="ltGray">
              <a:xfrm>
                <a:off x="1069255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4F3018E-1B6A-46BA-5150-8AFBBB1D4398}"/>
                  </a:ext>
                </a:extLst>
              </p:cNvPr>
              <p:cNvSpPr/>
              <p:nvPr/>
            </p:nvSpPr>
            <p:spPr bwMode="ltGray">
              <a:xfrm>
                <a:off x="10771498" y="644156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80EDD48-69F9-340C-935E-38A41F299BA4}"/>
                  </a:ext>
                </a:extLst>
              </p:cNvPr>
              <p:cNvSpPr/>
              <p:nvPr/>
            </p:nvSpPr>
            <p:spPr bwMode="ltGray">
              <a:xfrm>
                <a:off x="10849718"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BEC40922-F1B5-DDCF-8F76-139DBAE6A3C6}"/>
                  </a:ext>
                </a:extLst>
              </p:cNvPr>
              <p:cNvSpPr/>
              <p:nvPr/>
            </p:nvSpPr>
            <p:spPr bwMode="ltGray">
              <a:xfrm>
                <a:off x="9956537" y="653150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9"/>
                      <a:pt x="57135" y="44945"/>
                    </a:cubicBezTo>
                    <a:cubicBezTo>
                      <a:pt x="54944" y="48591"/>
                      <a:pt x="52365" y="51544"/>
                      <a:pt x="49397" y="53807"/>
                    </a:cubicBezTo>
                    <a:cubicBezTo>
                      <a:pt x="45184" y="57114"/>
                      <a:pt x="39291" y="58768"/>
                      <a:pt x="31716" y="58768"/>
                    </a:cubicBezTo>
                    <a:lnTo>
                      <a:pt x="0" y="58768"/>
                    </a:lnTo>
                    <a:lnTo>
                      <a:pt x="0" y="0"/>
                    </a:lnTo>
                    <a:lnTo>
                      <a:pt x="24423" y="0"/>
                    </a:lnTo>
                    <a:cubicBezTo>
                      <a:pt x="28097" y="0"/>
                      <a:pt x="31242" y="191"/>
                      <a:pt x="33857" y="572"/>
                    </a:cubicBezTo>
                    <a:cubicBezTo>
                      <a:pt x="36471" y="954"/>
                      <a:pt x="38824" y="1490"/>
                      <a:pt x="40917" y="2184"/>
                    </a:cubicBezTo>
                    <a:cubicBezTo>
                      <a:pt x="43008" y="2877"/>
                      <a:pt x="44789" y="3653"/>
                      <a:pt x="46259" y="4516"/>
                    </a:cubicBezTo>
                    <a:cubicBezTo>
                      <a:pt x="47728" y="5379"/>
                      <a:pt x="49043" y="6303"/>
                      <a:pt x="50203" y="7293"/>
                    </a:cubicBezTo>
                    <a:cubicBezTo>
                      <a:pt x="52209" y="8931"/>
                      <a:pt x="53969" y="10870"/>
                      <a:pt x="55482" y="13102"/>
                    </a:cubicBezTo>
                    <a:cubicBezTo>
                      <a:pt x="56993" y="15334"/>
                      <a:pt x="58195" y="17920"/>
                      <a:pt x="59086" y="20861"/>
                    </a:cubicBezTo>
                    <a:cubicBezTo>
                      <a:pt x="59976" y="23802"/>
                      <a:pt x="60421" y="26994"/>
                      <a:pt x="60421" y="30444"/>
                    </a:cubicBezTo>
                    <a:close/>
                    <a:moveTo>
                      <a:pt x="42401" y="29681"/>
                    </a:moveTo>
                    <a:cubicBezTo>
                      <a:pt x="42401" y="24904"/>
                      <a:pt x="41489" y="21179"/>
                      <a:pt x="39666" y="18508"/>
                    </a:cubicBezTo>
                    <a:cubicBezTo>
                      <a:pt x="37843" y="15837"/>
                      <a:pt x="35652" y="14050"/>
                      <a:pt x="33094" y="13144"/>
                    </a:cubicBezTo>
                    <a:cubicBezTo>
                      <a:pt x="30535" y="12239"/>
                      <a:pt x="27927" y="11787"/>
                      <a:pt x="25271" y="11787"/>
                    </a:cubicBezTo>
                    <a:lnTo>
                      <a:pt x="17724" y="11787"/>
                    </a:lnTo>
                    <a:lnTo>
                      <a:pt x="17724" y="46599"/>
                    </a:lnTo>
                    <a:lnTo>
                      <a:pt x="25271" y="46599"/>
                    </a:lnTo>
                    <a:cubicBezTo>
                      <a:pt x="29906" y="46599"/>
                      <a:pt x="33921" y="45496"/>
                      <a:pt x="37313" y="43291"/>
                    </a:cubicBezTo>
                    <a:cubicBezTo>
                      <a:pt x="40705" y="41087"/>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51D96AB-6463-46F5-C523-381FCF9BE8C8}"/>
                  </a:ext>
                </a:extLst>
              </p:cNvPr>
              <p:cNvSpPr/>
              <p:nvPr/>
            </p:nvSpPr>
            <p:spPr bwMode="ltGray">
              <a:xfrm>
                <a:off x="10027551" y="6531507"/>
                <a:ext cx="44309" cy="58767"/>
              </a:xfrm>
              <a:custGeom>
                <a:avLst/>
                <a:gdLst>
                  <a:gd name="connsiteX0" fmla="*/ 44309 w 44309"/>
                  <a:gd name="connsiteY0" fmla="*/ 58768 h 58767"/>
                  <a:gd name="connsiteX1" fmla="*/ 0 w 44309"/>
                  <a:gd name="connsiteY1" fmla="*/ 58768 h 58767"/>
                  <a:gd name="connsiteX2" fmla="*/ 0 w 44309"/>
                  <a:gd name="connsiteY2" fmla="*/ 0 h 58767"/>
                  <a:gd name="connsiteX3" fmla="*/ 43588 w 44309"/>
                  <a:gd name="connsiteY3" fmla="*/ 0 h 58767"/>
                  <a:gd name="connsiteX4" fmla="*/ 43588 w 44309"/>
                  <a:gd name="connsiteY4" fmla="*/ 11787 h 58767"/>
                  <a:gd name="connsiteX5" fmla="*/ 17724 w 44309"/>
                  <a:gd name="connsiteY5" fmla="*/ 11787 h 58767"/>
                  <a:gd name="connsiteX6" fmla="*/ 17724 w 44309"/>
                  <a:gd name="connsiteY6" fmla="*/ 22557 h 58767"/>
                  <a:gd name="connsiteX7" fmla="*/ 42401 w 44309"/>
                  <a:gd name="connsiteY7" fmla="*/ 22557 h 58767"/>
                  <a:gd name="connsiteX8" fmla="*/ 42401 w 44309"/>
                  <a:gd name="connsiteY8" fmla="*/ 34387 h 58767"/>
                  <a:gd name="connsiteX9" fmla="*/ 17724 w 44309"/>
                  <a:gd name="connsiteY9" fmla="*/ 34387 h 58767"/>
                  <a:gd name="connsiteX10" fmla="*/ 17724 w 44309"/>
                  <a:gd name="connsiteY10" fmla="*/ 46938 h 58767"/>
                  <a:gd name="connsiteX11" fmla="*/ 44309 w 44309"/>
                  <a:gd name="connsiteY11" fmla="*/ 46938 h 58767"/>
                  <a:gd name="connsiteX12" fmla="*/ 44309 w 44309"/>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9"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64D09BD-048F-7C4B-D453-58276B5C86C7}"/>
                  </a:ext>
                </a:extLst>
              </p:cNvPr>
              <p:cNvSpPr/>
              <p:nvPr/>
            </p:nvSpPr>
            <p:spPr bwMode="ltGray">
              <a:xfrm>
                <a:off x="10076684" y="6531507"/>
                <a:ext cx="64195" cy="59530"/>
              </a:xfrm>
              <a:custGeom>
                <a:avLst/>
                <a:gdLst>
                  <a:gd name="connsiteX0" fmla="*/ 64195 w 64195"/>
                  <a:gd name="connsiteY0" fmla="*/ 0 h 59530"/>
                  <a:gd name="connsiteX1" fmla="*/ 37694 w 64195"/>
                  <a:gd name="connsiteY1" fmla="*/ 59531 h 59530"/>
                  <a:gd name="connsiteX2" fmla="*/ 25992 w 64195"/>
                  <a:gd name="connsiteY2" fmla="*/ 59531 h 59530"/>
                  <a:gd name="connsiteX3" fmla="*/ 0 w 64195"/>
                  <a:gd name="connsiteY3" fmla="*/ 0 h 59530"/>
                  <a:gd name="connsiteX4" fmla="*/ 18444 w 64195"/>
                  <a:gd name="connsiteY4" fmla="*/ 0 h 59530"/>
                  <a:gd name="connsiteX5" fmla="*/ 31886 w 64195"/>
                  <a:gd name="connsiteY5" fmla="*/ 33921 h 59530"/>
                  <a:gd name="connsiteX6" fmla="*/ 45708 w 64195"/>
                  <a:gd name="connsiteY6" fmla="*/ 0 h 59530"/>
                  <a:gd name="connsiteX7" fmla="*/ 64195 w 64195"/>
                  <a:gd name="connsiteY7" fmla="*/ 0 h 5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95" h="59530">
                    <a:moveTo>
                      <a:pt x="64195" y="0"/>
                    </a:moveTo>
                    <a:lnTo>
                      <a:pt x="37694" y="59531"/>
                    </a:lnTo>
                    <a:lnTo>
                      <a:pt x="25992" y="59531"/>
                    </a:lnTo>
                    <a:lnTo>
                      <a:pt x="0" y="0"/>
                    </a:lnTo>
                    <a:lnTo>
                      <a:pt x="18444" y="0"/>
                    </a:lnTo>
                    <a:lnTo>
                      <a:pt x="31886" y="33921"/>
                    </a:lnTo>
                    <a:lnTo>
                      <a:pt x="45708" y="0"/>
                    </a:lnTo>
                    <a:lnTo>
                      <a:pt x="64195" y="0"/>
                    </a:lnTo>
                    <a:close/>
                  </a:path>
                </a:pathLst>
              </a:custGeom>
              <a:solidFill>
                <a:srgbClr val="717171"/>
              </a:solidFill>
              <a:ln w="30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2F08D22-A131-6109-DB80-E050025E2861}"/>
                  </a:ext>
                </a:extLst>
              </p:cNvPr>
              <p:cNvSpPr/>
              <p:nvPr/>
            </p:nvSpPr>
            <p:spPr bwMode="ltGray">
              <a:xfrm>
                <a:off x="1014858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B9577BB-6A12-19BA-3FD2-7D1449986F32}"/>
                  </a:ext>
                </a:extLst>
              </p:cNvPr>
              <p:cNvSpPr/>
              <p:nvPr/>
            </p:nvSpPr>
            <p:spPr bwMode="ltGray">
              <a:xfrm>
                <a:off x="10204422" y="6531507"/>
                <a:ext cx="44648" cy="58767"/>
              </a:xfrm>
              <a:custGeom>
                <a:avLst/>
                <a:gdLst>
                  <a:gd name="connsiteX0" fmla="*/ 44648 w 44648"/>
                  <a:gd name="connsiteY0" fmla="*/ 58768 h 58767"/>
                  <a:gd name="connsiteX1" fmla="*/ 0 w 44648"/>
                  <a:gd name="connsiteY1" fmla="*/ 58768 h 58767"/>
                  <a:gd name="connsiteX2" fmla="*/ 0 w 44648"/>
                  <a:gd name="connsiteY2" fmla="*/ 0 h 58767"/>
                  <a:gd name="connsiteX3" fmla="*/ 17724 w 44648"/>
                  <a:gd name="connsiteY3" fmla="*/ 0 h 58767"/>
                  <a:gd name="connsiteX4" fmla="*/ 17724 w 44648"/>
                  <a:gd name="connsiteY4" fmla="*/ 44691 h 58767"/>
                  <a:gd name="connsiteX5" fmla="*/ 44648 w 44648"/>
                  <a:gd name="connsiteY5" fmla="*/ 44691 h 58767"/>
                  <a:gd name="connsiteX6" fmla="*/ 44648 w 44648"/>
                  <a:gd name="connsiteY6"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648" h="58767">
                    <a:moveTo>
                      <a:pt x="44648" y="58768"/>
                    </a:moveTo>
                    <a:lnTo>
                      <a:pt x="0" y="58768"/>
                    </a:lnTo>
                    <a:lnTo>
                      <a:pt x="0" y="0"/>
                    </a:lnTo>
                    <a:lnTo>
                      <a:pt x="17724" y="0"/>
                    </a:lnTo>
                    <a:lnTo>
                      <a:pt x="17724" y="44691"/>
                    </a:lnTo>
                    <a:lnTo>
                      <a:pt x="44648" y="44691"/>
                    </a:lnTo>
                    <a:lnTo>
                      <a:pt x="44648" y="58768"/>
                    </a:lnTo>
                    <a:close/>
                  </a:path>
                </a:pathLst>
              </a:custGeom>
              <a:solidFill>
                <a:srgbClr val="717171"/>
              </a:solidFill>
              <a:ln w="30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C776C0B-E0E6-6205-6DFD-211E78B3984C}"/>
                  </a:ext>
                </a:extLst>
              </p:cNvPr>
              <p:cNvSpPr/>
              <p:nvPr/>
            </p:nvSpPr>
            <p:spPr bwMode="ltGray">
              <a:xfrm>
                <a:off x="10250249" y="6530702"/>
                <a:ext cx="66698" cy="60336"/>
              </a:xfrm>
              <a:custGeom>
                <a:avLst/>
                <a:gdLst>
                  <a:gd name="connsiteX0" fmla="*/ 66698 w 66698"/>
                  <a:gd name="connsiteY0" fmla="*/ 30147 h 60336"/>
                  <a:gd name="connsiteX1" fmla="*/ 62900 w 66698"/>
                  <a:gd name="connsiteY1" fmla="*/ 45284 h 60336"/>
                  <a:gd name="connsiteX2" fmla="*/ 51603 w 66698"/>
                  <a:gd name="connsiteY2" fmla="*/ 56266 h 60336"/>
                  <a:gd name="connsiteX3" fmla="*/ 33327 w 66698"/>
                  <a:gd name="connsiteY3" fmla="*/ 60337 h 60336"/>
                  <a:gd name="connsiteX4" fmla="*/ 14883 w 66698"/>
                  <a:gd name="connsiteY4" fmla="*/ 56096 h 60336"/>
                  <a:gd name="connsiteX5" fmla="*/ 3668 w 66698"/>
                  <a:gd name="connsiteY5" fmla="*/ 44945 h 60336"/>
                  <a:gd name="connsiteX6" fmla="*/ 0 w 66698"/>
                  <a:gd name="connsiteY6" fmla="*/ 30147 h 60336"/>
                  <a:gd name="connsiteX7" fmla="*/ 3646 w 66698"/>
                  <a:gd name="connsiteY7" fmla="*/ 15328 h 60336"/>
                  <a:gd name="connsiteX8" fmla="*/ 14862 w 66698"/>
                  <a:gd name="connsiteY8" fmla="*/ 4219 h 60336"/>
                  <a:gd name="connsiteX9" fmla="*/ 33327 w 66698"/>
                  <a:gd name="connsiteY9" fmla="*/ 0 h 60336"/>
                  <a:gd name="connsiteX10" fmla="*/ 47848 w 66698"/>
                  <a:gd name="connsiteY10" fmla="*/ 2417 h 60336"/>
                  <a:gd name="connsiteX11" fmla="*/ 58345 w 66698"/>
                  <a:gd name="connsiteY11" fmla="*/ 8968 h 60336"/>
                  <a:gd name="connsiteX12" fmla="*/ 64578 w 66698"/>
                  <a:gd name="connsiteY12" fmla="*/ 18593 h 60336"/>
                  <a:gd name="connsiteX13" fmla="*/ 66698 w 66698"/>
                  <a:gd name="connsiteY13" fmla="*/ 30147 h 60336"/>
                  <a:gd name="connsiteX14" fmla="*/ 48635 w 66698"/>
                  <a:gd name="connsiteY14" fmla="*/ 30147 h 60336"/>
                  <a:gd name="connsiteX15" fmla="*/ 47660 w 66698"/>
                  <a:gd name="connsiteY15" fmla="*/ 24105 h 60336"/>
                  <a:gd name="connsiteX16" fmla="*/ 44710 w 66698"/>
                  <a:gd name="connsiteY16" fmla="*/ 19356 h 60336"/>
                  <a:gd name="connsiteX17" fmla="*/ 39901 w 66698"/>
                  <a:gd name="connsiteY17" fmla="*/ 16218 h 60336"/>
                  <a:gd name="connsiteX18" fmla="*/ 33327 w 66698"/>
                  <a:gd name="connsiteY18" fmla="*/ 15095 h 60336"/>
                  <a:gd name="connsiteX19" fmla="*/ 22133 w 66698"/>
                  <a:gd name="connsiteY19" fmla="*/ 19250 h 60336"/>
                  <a:gd name="connsiteX20" fmla="*/ 18063 w 66698"/>
                  <a:gd name="connsiteY20" fmla="*/ 30147 h 60336"/>
                  <a:gd name="connsiteX21" fmla="*/ 22154 w 66698"/>
                  <a:gd name="connsiteY21" fmla="*/ 41065 h 60336"/>
                  <a:gd name="connsiteX22" fmla="*/ 33327 w 66698"/>
                  <a:gd name="connsiteY22" fmla="*/ 45242 h 60336"/>
                  <a:gd name="connsiteX23" fmla="*/ 41639 w 66698"/>
                  <a:gd name="connsiteY23" fmla="*/ 43313 h 60336"/>
                  <a:gd name="connsiteX24" fmla="*/ 46855 w 66698"/>
                  <a:gd name="connsiteY24" fmla="*/ 37970 h 60336"/>
                  <a:gd name="connsiteX25" fmla="*/ 48635 w 66698"/>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8" h="60336">
                    <a:moveTo>
                      <a:pt x="66698" y="30147"/>
                    </a:moveTo>
                    <a:cubicBezTo>
                      <a:pt x="66698" y="35632"/>
                      <a:pt x="65432" y="40678"/>
                      <a:pt x="62900" y="45284"/>
                    </a:cubicBezTo>
                    <a:cubicBezTo>
                      <a:pt x="60374" y="49891"/>
                      <a:pt x="56607" y="53552"/>
                      <a:pt x="51603" y="56266"/>
                    </a:cubicBezTo>
                    <a:cubicBezTo>
                      <a:pt x="46600" y="58980"/>
                      <a:pt x="40507" y="60337"/>
                      <a:pt x="33327" y="60337"/>
                    </a:cubicBezTo>
                    <a:cubicBezTo>
                      <a:pt x="26061" y="60337"/>
                      <a:pt x="19913" y="58922"/>
                      <a:pt x="14883" y="56096"/>
                    </a:cubicBezTo>
                    <a:cubicBezTo>
                      <a:pt x="9851" y="53271"/>
                      <a:pt x="6112" y="49552"/>
                      <a:pt x="3668" y="44945"/>
                    </a:cubicBezTo>
                    <a:cubicBezTo>
                      <a:pt x="1222" y="40338"/>
                      <a:pt x="0" y="35405"/>
                      <a:pt x="0" y="30147"/>
                    </a:cubicBezTo>
                    <a:cubicBezTo>
                      <a:pt x="0" y="24862"/>
                      <a:pt x="1214" y="19922"/>
                      <a:pt x="3646" y="15328"/>
                    </a:cubicBezTo>
                    <a:cubicBezTo>
                      <a:pt x="6077" y="10733"/>
                      <a:pt x="9816" y="7032"/>
                      <a:pt x="14862" y="4219"/>
                    </a:cubicBezTo>
                    <a:cubicBezTo>
                      <a:pt x="19907" y="1405"/>
                      <a:pt x="26061" y="0"/>
                      <a:pt x="33327" y="0"/>
                    </a:cubicBezTo>
                    <a:cubicBezTo>
                      <a:pt x="38756" y="0"/>
                      <a:pt x="43596" y="806"/>
                      <a:pt x="47848" y="2417"/>
                    </a:cubicBezTo>
                    <a:cubicBezTo>
                      <a:pt x="52106" y="4028"/>
                      <a:pt x="55601" y="6212"/>
                      <a:pt x="58345" y="8968"/>
                    </a:cubicBezTo>
                    <a:cubicBezTo>
                      <a:pt x="61083" y="11724"/>
                      <a:pt x="63161" y="14931"/>
                      <a:pt x="64578" y="18593"/>
                    </a:cubicBezTo>
                    <a:cubicBezTo>
                      <a:pt x="65989" y="22254"/>
                      <a:pt x="66698" y="26104"/>
                      <a:pt x="66698" y="30147"/>
                    </a:cubicBezTo>
                    <a:close/>
                    <a:moveTo>
                      <a:pt x="48635" y="30147"/>
                    </a:moveTo>
                    <a:cubicBezTo>
                      <a:pt x="48635" y="27942"/>
                      <a:pt x="48308" y="25928"/>
                      <a:pt x="47660" y="24105"/>
                    </a:cubicBezTo>
                    <a:cubicBezTo>
                      <a:pt x="47006" y="22282"/>
                      <a:pt x="46025" y="20698"/>
                      <a:pt x="44710" y="19356"/>
                    </a:cubicBezTo>
                    <a:cubicBezTo>
                      <a:pt x="43396" y="18014"/>
                      <a:pt x="41791" y="16966"/>
                      <a:pt x="39901" y="16218"/>
                    </a:cubicBezTo>
                    <a:cubicBezTo>
                      <a:pt x="38005" y="15470"/>
                      <a:pt x="35812"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2" y="43849"/>
                      <a:pt x="28605" y="45242"/>
                      <a:pt x="33327" y="45242"/>
                    </a:cubicBezTo>
                    <a:cubicBezTo>
                      <a:pt x="36575" y="45242"/>
                      <a:pt x="39350" y="44600"/>
                      <a:pt x="41639" y="43313"/>
                    </a:cubicBezTo>
                    <a:cubicBezTo>
                      <a:pt x="43929" y="42025"/>
                      <a:pt x="45667" y="40245"/>
                      <a:pt x="46855" y="37970"/>
                    </a:cubicBezTo>
                    <a:cubicBezTo>
                      <a:pt x="48042" y="35695"/>
                      <a:pt x="48635" y="33088"/>
                      <a:pt x="48635" y="30147"/>
                    </a:cubicBezTo>
                    <a:close/>
                  </a:path>
                </a:pathLst>
              </a:custGeom>
              <a:solidFill>
                <a:srgbClr val="717171"/>
              </a:solidFill>
              <a:ln w="30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B67646E2-4B6A-6F92-9D66-9E4016F8F25A}"/>
                  </a:ext>
                </a:extLst>
              </p:cNvPr>
              <p:cNvSpPr/>
              <p:nvPr/>
            </p:nvSpPr>
            <p:spPr bwMode="ltGray">
              <a:xfrm>
                <a:off x="10327624" y="6531507"/>
                <a:ext cx="50881" cy="58767"/>
              </a:xfrm>
              <a:custGeom>
                <a:avLst/>
                <a:gdLst>
                  <a:gd name="connsiteX0" fmla="*/ 50881 w 50881"/>
                  <a:gd name="connsiteY0" fmla="*/ 18487 h 58767"/>
                  <a:gd name="connsiteX1" fmla="*/ 49757 w 50881"/>
                  <a:gd name="connsiteY1" fmla="*/ 24868 h 58767"/>
                  <a:gd name="connsiteX2" fmla="*/ 46132 w 50881"/>
                  <a:gd name="connsiteY2" fmla="*/ 30677 h 58767"/>
                  <a:gd name="connsiteX3" fmla="*/ 39369 w 50881"/>
                  <a:gd name="connsiteY3" fmla="*/ 35044 h 58767"/>
                  <a:gd name="connsiteX4" fmla="*/ 29341 w 50881"/>
                  <a:gd name="connsiteY4" fmla="*/ 36719 h 58767"/>
                  <a:gd name="connsiteX5" fmla="*/ 17724 w 50881"/>
                  <a:gd name="connsiteY5" fmla="*/ 36719 h 58767"/>
                  <a:gd name="connsiteX6" fmla="*/ 17724 w 50881"/>
                  <a:gd name="connsiteY6" fmla="*/ 58768 h 58767"/>
                  <a:gd name="connsiteX7" fmla="*/ 0 w 50881"/>
                  <a:gd name="connsiteY7" fmla="*/ 58768 h 58767"/>
                  <a:gd name="connsiteX8" fmla="*/ 0 w 50881"/>
                  <a:gd name="connsiteY8" fmla="*/ 0 h 58767"/>
                  <a:gd name="connsiteX9" fmla="*/ 29341 w 50881"/>
                  <a:gd name="connsiteY9" fmla="*/ 0 h 58767"/>
                  <a:gd name="connsiteX10" fmla="*/ 39369 w 50881"/>
                  <a:gd name="connsiteY10" fmla="*/ 1696 h 58767"/>
                  <a:gd name="connsiteX11" fmla="*/ 46132 w 50881"/>
                  <a:gd name="connsiteY11" fmla="*/ 6106 h 58767"/>
                  <a:gd name="connsiteX12" fmla="*/ 49757 w 50881"/>
                  <a:gd name="connsiteY12" fmla="*/ 12000 h 58767"/>
                  <a:gd name="connsiteX13" fmla="*/ 50881 w 50881"/>
                  <a:gd name="connsiteY13" fmla="*/ 18487 h 58767"/>
                  <a:gd name="connsiteX14" fmla="*/ 32818 w 50881"/>
                  <a:gd name="connsiteY14" fmla="*/ 18572 h 58767"/>
                  <a:gd name="connsiteX15" fmla="*/ 30338 w 50881"/>
                  <a:gd name="connsiteY15" fmla="*/ 12826 h 58767"/>
                  <a:gd name="connsiteX16" fmla="*/ 21455 w 50881"/>
                  <a:gd name="connsiteY16" fmla="*/ 11279 h 58767"/>
                  <a:gd name="connsiteX17" fmla="*/ 17724 w 50881"/>
                  <a:gd name="connsiteY17" fmla="*/ 11279 h 58767"/>
                  <a:gd name="connsiteX18" fmla="*/ 17724 w 50881"/>
                  <a:gd name="connsiteY18" fmla="*/ 25441 h 58767"/>
                  <a:gd name="connsiteX19" fmla="*/ 21540 w 50881"/>
                  <a:gd name="connsiteY19" fmla="*/ 25441 h 58767"/>
                  <a:gd name="connsiteX20" fmla="*/ 28324 w 50881"/>
                  <a:gd name="connsiteY20" fmla="*/ 24889 h 58767"/>
                  <a:gd name="connsiteX21" fmla="*/ 31758 w 50881"/>
                  <a:gd name="connsiteY21" fmla="*/ 22854 h 58767"/>
                  <a:gd name="connsiteX22" fmla="*/ 32818 w 50881"/>
                  <a:gd name="connsiteY22"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881" h="58767">
                    <a:moveTo>
                      <a:pt x="50881" y="18487"/>
                    </a:moveTo>
                    <a:cubicBezTo>
                      <a:pt x="50881" y="20664"/>
                      <a:pt x="50506" y="22791"/>
                      <a:pt x="49757" y="24868"/>
                    </a:cubicBezTo>
                    <a:cubicBezTo>
                      <a:pt x="49009" y="26946"/>
                      <a:pt x="47801" y="28881"/>
                      <a:pt x="46132" y="30677"/>
                    </a:cubicBezTo>
                    <a:cubicBezTo>
                      <a:pt x="44463" y="32473"/>
                      <a:pt x="42210" y="33927"/>
                      <a:pt x="39369" y="35044"/>
                    </a:cubicBezTo>
                    <a:cubicBezTo>
                      <a:pt x="36528" y="36162"/>
                      <a:pt x="33185" y="36719"/>
                      <a:pt x="29341" y="36719"/>
                    </a:cubicBezTo>
                    <a:lnTo>
                      <a:pt x="17724" y="36719"/>
                    </a:lnTo>
                    <a:lnTo>
                      <a:pt x="17724" y="58768"/>
                    </a:lnTo>
                    <a:lnTo>
                      <a:pt x="0" y="58768"/>
                    </a:lnTo>
                    <a:lnTo>
                      <a:pt x="0" y="0"/>
                    </a:lnTo>
                    <a:lnTo>
                      <a:pt x="29341" y="0"/>
                    </a:lnTo>
                    <a:cubicBezTo>
                      <a:pt x="33185" y="0"/>
                      <a:pt x="36528" y="566"/>
                      <a:pt x="39369" y="1696"/>
                    </a:cubicBezTo>
                    <a:cubicBezTo>
                      <a:pt x="42210" y="2826"/>
                      <a:pt x="44463" y="4298"/>
                      <a:pt x="46132" y="6106"/>
                    </a:cubicBezTo>
                    <a:cubicBezTo>
                      <a:pt x="47801" y="7914"/>
                      <a:pt x="49009" y="9879"/>
                      <a:pt x="49757" y="12000"/>
                    </a:cubicBezTo>
                    <a:cubicBezTo>
                      <a:pt x="50506" y="14120"/>
                      <a:pt x="50881" y="16282"/>
                      <a:pt x="50881" y="18487"/>
                    </a:cubicBezTo>
                    <a:close/>
                    <a:moveTo>
                      <a:pt x="32818" y="18572"/>
                    </a:moveTo>
                    <a:cubicBezTo>
                      <a:pt x="32818" y="15773"/>
                      <a:pt x="31992" y="13859"/>
                      <a:pt x="30338" y="12826"/>
                    </a:cubicBezTo>
                    <a:cubicBezTo>
                      <a:pt x="28684" y="11794"/>
                      <a:pt x="25722" y="11279"/>
                      <a:pt x="21455" y="11279"/>
                    </a:cubicBezTo>
                    <a:lnTo>
                      <a:pt x="17724" y="11279"/>
                    </a:lnTo>
                    <a:lnTo>
                      <a:pt x="17724" y="25441"/>
                    </a:lnTo>
                    <a:lnTo>
                      <a:pt x="21540" y="25441"/>
                    </a:lnTo>
                    <a:cubicBezTo>
                      <a:pt x="24480" y="25441"/>
                      <a:pt x="26740" y="25256"/>
                      <a:pt x="28324" y="24889"/>
                    </a:cubicBezTo>
                    <a:cubicBezTo>
                      <a:pt x="29908" y="24523"/>
                      <a:pt x="31053" y="23845"/>
                      <a:pt x="31758" y="22854"/>
                    </a:cubicBezTo>
                    <a:cubicBezTo>
                      <a:pt x="32464" y="21864"/>
                      <a:pt x="32818" y="20437"/>
                      <a:pt x="32818" y="18572"/>
                    </a:cubicBezTo>
                    <a:close/>
                  </a:path>
                </a:pathLst>
              </a:custGeom>
              <a:solidFill>
                <a:srgbClr val="717171"/>
              </a:solidFill>
              <a:ln w="309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4416062F-4E29-97AA-60D9-C683F290F7C3}"/>
                  </a:ext>
                </a:extLst>
              </p:cNvPr>
              <p:cNvSpPr/>
              <p:nvPr/>
            </p:nvSpPr>
            <p:spPr bwMode="ltGray">
              <a:xfrm>
                <a:off x="10387993" y="6531507"/>
                <a:ext cx="68350" cy="58767"/>
              </a:xfrm>
              <a:custGeom>
                <a:avLst/>
                <a:gdLst>
                  <a:gd name="connsiteX0" fmla="*/ 68350 w 68350"/>
                  <a:gd name="connsiteY0" fmla="*/ 58768 h 58767"/>
                  <a:gd name="connsiteX1" fmla="*/ 50627 w 68350"/>
                  <a:gd name="connsiteY1" fmla="*/ 58768 h 58767"/>
                  <a:gd name="connsiteX2" fmla="*/ 50627 w 68350"/>
                  <a:gd name="connsiteY2" fmla="*/ 24720 h 58767"/>
                  <a:gd name="connsiteX3" fmla="*/ 34642 w 68350"/>
                  <a:gd name="connsiteY3" fmla="*/ 44436 h 58767"/>
                  <a:gd name="connsiteX4" fmla="*/ 33242 w 68350"/>
                  <a:gd name="connsiteY4" fmla="*/ 44436 h 58767"/>
                  <a:gd name="connsiteX5" fmla="*/ 17215 w 68350"/>
                  <a:gd name="connsiteY5" fmla="*/ 24720 h 58767"/>
                  <a:gd name="connsiteX6" fmla="*/ 17215 w 68350"/>
                  <a:gd name="connsiteY6" fmla="*/ 58768 h 58767"/>
                  <a:gd name="connsiteX7" fmla="*/ 0 w 68350"/>
                  <a:gd name="connsiteY7" fmla="*/ 58768 h 58767"/>
                  <a:gd name="connsiteX8" fmla="*/ 0 w 68350"/>
                  <a:gd name="connsiteY8" fmla="*/ 0 h 58767"/>
                  <a:gd name="connsiteX9" fmla="*/ 16070 w 68350"/>
                  <a:gd name="connsiteY9" fmla="*/ 0 h 58767"/>
                  <a:gd name="connsiteX10" fmla="*/ 34133 w 68350"/>
                  <a:gd name="connsiteY10" fmla="*/ 22049 h 58767"/>
                  <a:gd name="connsiteX11" fmla="*/ 52280 w 68350"/>
                  <a:gd name="connsiteY11" fmla="*/ 0 h 58767"/>
                  <a:gd name="connsiteX12" fmla="*/ 68350 w 68350"/>
                  <a:gd name="connsiteY12" fmla="*/ 0 h 58767"/>
                  <a:gd name="connsiteX13" fmla="*/ 68350 w 68350"/>
                  <a:gd name="connsiteY13"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350" h="58767">
                    <a:moveTo>
                      <a:pt x="68350" y="58768"/>
                    </a:moveTo>
                    <a:lnTo>
                      <a:pt x="50627" y="58768"/>
                    </a:lnTo>
                    <a:lnTo>
                      <a:pt x="50627" y="24720"/>
                    </a:lnTo>
                    <a:lnTo>
                      <a:pt x="34642" y="44436"/>
                    </a:lnTo>
                    <a:lnTo>
                      <a:pt x="33242" y="44436"/>
                    </a:lnTo>
                    <a:lnTo>
                      <a:pt x="17215" y="24720"/>
                    </a:lnTo>
                    <a:lnTo>
                      <a:pt x="17215" y="58768"/>
                    </a:lnTo>
                    <a:lnTo>
                      <a:pt x="0" y="58768"/>
                    </a:lnTo>
                    <a:lnTo>
                      <a:pt x="0" y="0"/>
                    </a:lnTo>
                    <a:lnTo>
                      <a:pt x="16070" y="0"/>
                    </a:lnTo>
                    <a:lnTo>
                      <a:pt x="34133" y="22049"/>
                    </a:lnTo>
                    <a:lnTo>
                      <a:pt x="52280" y="0"/>
                    </a:lnTo>
                    <a:lnTo>
                      <a:pt x="68350" y="0"/>
                    </a:lnTo>
                    <a:lnTo>
                      <a:pt x="68350" y="58768"/>
                    </a:lnTo>
                    <a:close/>
                  </a:path>
                </a:pathLst>
              </a:custGeom>
              <a:solidFill>
                <a:srgbClr val="717171"/>
              </a:solidFill>
              <a:ln w="3097"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BC8CEE2-2AC1-5703-138F-C3492C9C5605}"/>
                  </a:ext>
                </a:extLst>
              </p:cNvPr>
              <p:cNvSpPr/>
              <p:nvPr/>
            </p:nvSpPr>
            <p:spPr bwMode="ltGray">
              <a:xfrm>
                <a:off x="1047083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9E159D9-3489-9B47-8BE1-385234814379}"/>
                  </a:ext>
                </a:extLst>
              </p:cNvPr>
              <p:cNvSpPr/>
              <p:nvPr/>
            </p:nvSpPr>
            <p:spPr bwMode="ltGray">
              <a:xfrm>
                <a:off x="10526672" y="653150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643C0EFC-395C-6CC4-8E42-BD2433871DD0}"/>
                  </a:ext>
                </a:extLst>
              </p:cNvPr>
              <p:cNvSpPr/>
              <p:nvPr/>
            </p:nvSpPr>
            <p:spPr bwMode="ltGray">
              <a:xfrm>
                <a:off x="10600483" y="653150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85B18AC7-ACF0-C900-29EB-0CF736E4D84A}"/>
                  </a:ext>
                </a:extLst>
              </p:cNvPr>
              <p:cNvSpPr/>
              <p:nvPr/>
            </p:nvSpPr>
            <p:spPr bwMode="ltGray">
              <a:xfrm>
                <a:off x="10692859" y="653070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1"/>
                      <a:pt x="56605" y="53552"/>
                      <a:pt x="51602" y="56266"/>
                    </a:cubicBezTo>
                    <a:cubicBezTo>
                      <a:pt x="46599" y="58980"/>
                      <a:pt x="40508" y="60337"/>
                      <a:pt x="33327" y="60337"/>
                    </a:cubicBezTo>
                    <a:cubicBezTo>
                      <a:pt x="26061" y="60337"/>
                      <a:pt x="19913" y="58922"/>
                      <a:pt x="14883" y="56096"/>
                    </a:cubicBezTo>
                    <a:cubicBezTo>
                      <a:pt x="9852" y="53271"/>
                      <a:pt x="6112" y="49552"/>
                      <a:pt x="3668" y="44945"/>
                    </a:cubicBezTo>
                    <a:cubicBezTo>
                      <a:pt x="1224" y="40338"/>
                      <a:pt x="0" y="35405"/>
                      <a:pt x="0" y="30147"/>
                    </a:cubicBezTo>
                    <a:cubicBezTo>
                      <a:pt x="0" y="24862"/>
                      <a:pt x="1214" y="19922"/>
                      <a:pt x="3646" y="15328"/>
                    </a:cubicBezTo>
                    <a:cubicBezTo>
                      <a:pt x="6078" y="10733"/>
                      <a:pt x="9816" y="7032"/>
                      <a:pt x="14862" y="4219"/>
                    </a:cubicBezTo>
                    <a:cubicBezTo>
                      <a:pt x="19907" y="1405"/>
                      <a:pt x="26061" y="0"/>
                      <a:pt x="33327" y="0"/>
                    </a:cubicBezTo>
                    <a:cubicBezTo>
                      <a:pt x="38754" y="0"/>
                      <a:pt x="43594" y="806"/>
                      <a:pt x="47849" y="2417"/>
                    </a:cubicBezTo>
                    <a:cubicBezTo>
                      <a:pt x="52105" y="4028"/>
                      <a:pt x="55603" y="6212"/>
                      <a:pt x="58344" y="8968"/>
                    </a:cubicBezTo>
                    <a:cubicBezTo>
                      <a:pt x="61085" y="11724"/>
                      <a:pt x="63162" y="14931"/>
                      <a:pt x="64577" y="18593"/>
                    </a:cubicBezTo>
                    <a:cubicBezTo>
                      <a:pt x="65991" y="22254"/>
                      <a:pt x="66697" y="26104"/>
                      <a:pt x="66697" y="30147"/>
                    </a:cubicBezTo>
                    <a:close/>
                    <a:moveTo>
                      <a:pt x="48634" y="30147"/>
                    </a:moveTo>
                    <a:cubicBezTo>
                      <a:pt x="48634" y="27942"/>
                      <a:pt x="48310" y="25928"/>
                      <a:pt x="47659" y="24105"/>
                    </a:cubicBezTo>
                    <a:cubicBezTo>
                      <a:pt x="47007" y="22282"/>
                      <a:pt x="46026" y="20698"/>
                      <a:pt x="44712" y="19356"/>
                    </a:cubicBezTo>
                    <a:cubicBezTo>
                      <a:pt x="43397" y="18014"/>
                      <a:pt x="41792" y="16966"/>
                      <a:pt x="39899" y="16218"/>
                    </a:cubicBezTo>
                    <a:cubicBezTo>
                      <a:pt x="38006" y="15470"/>
                      <a:pt x="35814"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3" y="43849"/>
                      <a:pt x="28605" y="45242"/>
                      <a:pt x="33327" y="45242"/>
                    </a:cubicBezTo>
                    <a:cubicBezTo>
                      <a:pt x="36577" y="45242"/>
                      <a:pt x="39348" y="44600"/>
                      <a:pt x="41638" y="43313"/>
                    </a:cubicBezTo>
                    <a:cubicBezTo>
                      <a:pt x="43927" y="42025"/>
                      <a:pt x="45666" y="40245"/>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2D697891-5552-01C7-53BA-939AF7830726}"/>
                  </a:ext>
                </a:extLst>
              </p:cNvPr>
              <p:cNvSpPr/>
              <p:nvPr/>
            </p:nvSpPr>
            <p:spPr bwMode="ltGray">
              <a:xfrm>
                <a:off x="1077023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4E85E243-53EF-C89A-B0DC-9AFA273A06FC}"/>
                  </a:ext>
                </a:extLst>
              </p:cNvPr>
              <p:cNvSpPr/>
              <p:nvPr/>
            </p:nvSpPr>
            <p:spPr bwMode="ltGray">
              <a:xfrm>
                <a:off x="1082390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971FBC94-B415-E564-F17F-E1763C27087F}"/>
                  </a:ext>
                </a:extLst>
              </p:cNvPr>
              <p:cNvSpPr/>
              <p:nvPr/>
            </p:nvSpPr>
            <p:spPr bwMode="ltGray">
              <a:xfrm>
                <a:off x="10877661" y="6531507"/>
                <a:ext cx="17723" cy="58767"/>
              </a:xfrm>
              <a:custGeom>
                <a:avLst/>
                <a:gdLst>
                  <a:gd name="connsiteX0" fmla="*/ 17724 w 17723"/>
                  <a:gd name="connsiteY0" fmla="*/ 58768 h 58767"/>
                  <a:gd name="connsiteX1" fmla="*/ 0 w 17723"/>
                  <a:gd name="connsiteY1" fmla="*/ 58768 h 58767"/>
                  <a:gd name="connsiteX2" fmla="*/ 0 w 17723"/>
                  <a:gd name="connsiteY2" fmla="*/ 0 h 58767"/>
                  <a:gd name="connsiteX3" fmla="*/ 17724 w 17723"/>
                  <a:gd name="connsiteY3" fmla="*/ 0 h 58767"/>
                  <a:gd name="connsiteX4" fmla="*/ 17724 w 17723"/>
                  <a:gd name="connsiteY4" fmla="*/ 58768 h 58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3" h="58767">
                    <a:moveTo>
                      <a:pt x="17724" y="58768"/>
                    </a:moveTo>
                    <a:lnTo>
                      <a:pt x="0" y="58768"/>
                    </a:lnTo>
                    <a:lnTo>
                      <a:pt x="0" y="0"/>
                    </a:lnTo>
                    <a:lnTo>
                      <a:pt x="17724" y="0"/>
                    </a:lnTo>
                    <a:lnTo>
                      <a:pt x="17724" y="58768"/>
                    </a:lnTo>
                    <a:close/>
                  </a:path>
                </a:pathLst>
              </a:custGeom>
              <a:solidFill>
                <a:srgbClr val="717171"/>
              </a:solidFill>
              <a:ln w="309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2D0C5339-CF26-435D-2362-E7A68D93F800}"/>
                  </a:ext>
                </a:extLst>
              </p:cNvPr>
              <p:cNvSpPr/>
              <p:nvPr/>
            </p:nvSpPr>
            <p:spPr bwMode="ltGray">
              <a:xfrm>
                <a:off x="10906060" y="6530702"/>
                <a:ext cx="56435" cy="60336"/>
              </a:xfrm>
              <a:custGeom>
                <a:avLst/>
                <a:gdLst>
                  <a:gd name="connsiteX0" fmla="*/ 56436 w 56435"/>
                  <a:gd name="connsiteY0" fmla="*/ 55164 h 60336"/>
                  <a:gd name="connsiteX1" fmla="*/ 48973 w 56435"/>
                  <a:gd name="connsiteY1" fmla="*/ 58216 h 60336"/>
                  <a:gd name="connsiteX2" fmla="*/ 41277 w 56435"/>
                  <a:gd name="connsiteY2" fmla="*/ 59849 h 60336"/>
                  <a:gd name="connsiteX3" fmla="*/ 33242 w 56435"/>
                  <a:gd name="connsiteY3" fmla="*/ 60336 h 60336"/>
                  <a:gd name="connsiteX4" fmla="*/ 19483 w 56435"/>
                  <a:gd name="connsiteY4" fmla="*/ 58216 h 60336"/>
                  <a:gd name="connsiteX5" fmla="*/ 8925 w 56435"/>
                  <a:gd name="connsiteY5" fmla="*/ 51962 h 60336"/>
                  <a:gd name="connsiteX6" fmla="*/ 2226 w 56435"/>
                  <a:gd name="connsiteY6" fmla="*/ 42295 h 60336"/>
                  <a:gd name="connsiteX7" fmla="*/ 0 w 56435"/>
                  <a:gd name="connsiteY7" fmla="*/ 30147 h 60336"/>
                  <a:gd name="connsiteX8" fmla="*/ 2629 w 56435"/>
                  <a:gd name="connsiteY8" fmla="*/ 16854 h 60336"/>
                  <a:gd name="connsiteX9" fmla="*/ 9985 w 56435"/>
                  <a:gd name="connsiteY9" fmla="*/ 7378 h 60336"/>
                  <a:gd name="connsiteX10" fmla="*/ 20755 w 56435"/>
                  <a:gd name="connsiteY10" fmla="*/ 1802 h 60336"/>
                  <a:gd name="connsiteX11" fmla="*/ 33497 w 56435"/>
                  <a:gd name="connsiteY11" fmla="*/ 0 h 60336"/>
                  <a:gd name="connsiteX12" fmla="*/ 56181 w 56435"/>
                  <a:gd name="connsiteY12" fmla="*/ 4452 h 60336"/>
                  <a:gd name="connsiteX13" fmla="*/ 56181 w 56435"/>
                  <a:gd name="connsiteY13" fmla="*/ 20056 h 60336"/>
                  <a:gd name="connsiteX14" fmla="*/ 47553 w 56435"/>
                  <a:gd name="connsiteY14" fmla="*/ 15540 h 60336"/>
                  <a:gd name="connsiteX15" fmla="*/ 37525 w 56435"/>
                  <a:gd name="connsiteY15" fmla="*/ 13738 h 60336"/>
                  <a:gd name="connsiteX16" fmla="*/ 27942 w 56435"/>
                  <a:gd name="connsiteY16" fmla="*/ 15773 h 60336"/>
                  <a:gd name="connsiteX17" fmla="*/ 20776 w 56435"/>
                  <a:gd name="connsiteY17" fmla="*/ 21582 h 60336"/>
                  <a:gd name="connsiteX18" fmla="*/ 18063 w 56435"/>
                  <a:gd name="connsiteY18" fmla="*/ 30402 h 60336"/>
                  <a:gd name="connsiteX19" fmla="*/ 20437 w 56435"/>
                  <a:gd name="connsiteY19" fmla="*/ 38564 h 60336"/>
                  <a:gd name="connsiteX20" fmla="*/ 27031 w 56435"/>
                  <a:gd name="connsiteY20" fmla="*/ 44457 h 60336"/>
                  <a:gd name="connsiteX21" fmla="*/ 36550 w 56435"/>
                  <a:gd name="connsiteY21" fmla="*/ 46641 h 60336"/>
                  <a:gd name="connsiteX22" fmla="*/ 44648 w 56435"/>
                  <a:gd name="connsiteY22" fmla="*/ 45602 h 60336"/>
                  <a:gd name="connsiteX23" fmla="*/ 51072 w 56435"/>
                  <a:gd name="connsiteY23" fmla="*/ 43291 h 60336"/>
                  <a:gd name="connsiteX24" fmla="*/ 56436 w 56435"/>
                  <a:gd name="connsiteY24" fmla="*/ 40281 h 60336"/>
                  <a:gd name="connsiteX25" fmla="*/ 56436 w 56435"/>
                  <a:gd name="connsiteY25" fmla="*/ 55164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435" h="60336">
                    <a:moveTo>
                      <a:pt x="56436" y="55164"/>
                    </a:moveTo>
                    <a:cubicBezTo>
                      <a:pt x="54004" y="56436"/>
                      <a:pt x="51517" y="57453"/>
                      <a:pt x="48973" y="58216"/>
                    </a:cubicBezTo>
                    <a:cubicBezTo>
                      <a:pt x="46429" y="58980"/>
                      <a:pt x="43864" y="59525"/>
                      <a:pt x="41277" y="59849"/>
                    </a:cubicBezTo>
                    <a:cubicBezTo>
                      <a:pt x="38691" y="60173"/>
                      <a:pt x="36014" y="60336"/>
                      <a:pt x="33242" y="60336"/>
                    </a:cubicBezTo>
                    <a:cubicBezTo>
                      <a:pt x="28127" y="60336"/>
                      <a:pt x="23539" y="59631"/>
                      <a:pt x="19483" y="58216"/>
                    </a:cubicBezTo>
                    <a:cubicBezTo>
                      <a:pt x="15428" y="56802"/>
                      <a:pt x="11909" y="54718"/>
                      <a:pt x="8925" y="51962"/>
                    </a:cubicBezTo>
                    <a:cubicBezTo>
                      <a:pt x="5942" y="49206"/>
                      <a:pt x="3710" y="45984"/>
                      <a:pt x="2226" y="42295"/>
                    </a:cubicBezTo>
                    <a:cubicBezTo>
                      <a:pt x="742" y="38606"/>
                      <a:pt x="0" y="34557"/>
                      <a:pt x="0" y="30147"/>
                    </a:cubicBezTo>
                    <a:cubicBezTo>
                      <a:pt x="0" y="25086"/>
                      <a:pt x="875" y="20655"/>
                      <a:pt x="2629" y="16854"/>
                    </a:cubicBezTo>
                    <a:cubicBezTo>
                      <a:pt x="4382" y="13053"/>
                      <a:pt x="6833" y="9895"/>
                      <a:pt x="9985" y="7378"/>
                    </a:cubicBezTo>
                    <a:cubicBezTo>
                      <a:pt x="13138" y="4861"/>
                      <a:pt x="16727" y="3004"/>
                      <a:pt x="20755" y="1802"/>
                    </a:cubicBezTo>
                    <a:cubicBezTo>
                      <a:pt x="24783" y="600"/>
                      <a:pt x="29029" y="0"/>
                      <a:pt x="33497" y="0"/>
                    </a:cubicBezTo>
                    <a:cubicBezTo>
                      <a:pt x="40169" y="0"/>
                      <a:pt x="47728" y="1484"/>
                      <a:pt x="56181" y="4452"/>
                    </a:cubicBezTo>
                    <a:lnTo>
                      <a:pt x="56181" y="20056"/>
                    </a:lnTo>
                    <a:cubicBezTo>
                      <a:pt x="53271" y="18248"/>
                      <a:pt x="50394" y="16742"/>
                      <a:pt x="47553" y="15540"/>
                    </a:cubicBezTo>
                    <a:cubicBezTo>
                      <a:pt x="44712" y="14338"/>
                      <a:pt x="41368" y="13738"/>
                      <a:pt x="37525" y="13738"/>
                    </a:cubicBezTo>
                    <a:cubicBezTo>
                      <a:pt x="34105" y="13738"/>
                      <a:pt x="30910" y="14416"/>
                      <a:pt x="27942" y="15773"/>
                    </a:cubicBezTo>
                    <a:cubicBezTo>
                      <a:pt x="24974" y="17130"/>
                      <a:pt x="22585" y="19065"/>
                      <a:pt x="20776" y="21582"/>
                    </a:cubicBezTo>
                    <a:cubicBezTo>
                      <a:pt x="18968" y="24099"/>
                      <a:pt x="18063" y="27037"/>
                      <a:pt x="18063" y="30402"/>
                    </a:cubicBezTo>
                    <a:cubicBezTo>
                      <a:pt x="18063" y="33370"/>
                      <a:pt x="18853" y="36089"/>
                      <a:pt x="20437" y="38564"/>
                    </a:cubicBezTo>
                    <a:cubicBezTo>
                      <a:pt x="22021" y="41038"/>
                      <a:pt x="24217" y="43001"/>
                      <a:pt x="27031" y="44457"/>
                    </a:cubicBezTo>
                    <a:cubicBezTo>
                      <a:pt x="29844" y="45914"/>
                      <a:pt x="33015" y="46641"/>
                      <a:pt x="36550" y="46641"/>
                    </a:cubicBezTo>
                    <a:cubicBezTo>
                      <a:pt x="39406" y="46641"/>
                      <a:pt x="42104" y="46296"/>
                      <a:pt x="44648" y="45602"/>
                    </a:cubicBezTo>
                    <a:cubicBezTo>
                      <a:pt x="47192" y="44909"/>
                      <a:pt x="49333" y="44139"/>
                      <a:pt x="51072" y="43291"/>
                    </a:cubicBezTo>
                    <a:cubicBezTo>
                      <a:pt x="52810" y="42443"/>
                      <a:pt x="54597" y="41441"/>
                      <a:pt x="56436" y="40281"/>
                    </a:cubicBezTo>
                    <a:lnTo>
                      <a:pt x="56436" y="55164"/>
                    </a:lnTo>
                    <a:close/>
                  </a:path>
                </a:pathLst>
              </a:custGeom>
              <a:solidFill>
                <a:srgbClr val="717171"/>
              </a:solidFill>
              <a:ln w="3097"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40095689-7BA8-08C8-767E-D714EA60A4E4}"/>
                  </a:ext>
                </a:extLst>
              </p:cNvPr>
              <p:cNvSpPr/>
              <p:nvPr/>
            </p:nvSpPr>
            <p:spPr bwMode="ltGray">
              <a:xfrm>
                <a:off x="10974062"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grpSp>
      </p:grpSp>
      <p:sp>
        <p:nvSpPr>
          <p:cNvPr id="2" name="Disclaimer-English (United States)">
            <a:extLst>
              <a:ext uri="{FF2B5EF4-FFF2-40B4-BE49-F238E27FC236}">
                <a16:creationId xmlns:a16="http://schemas.microsoft.com/office/drawing/2014/main" id="{250FB655-5602-F9AA-A716-F7E708A879CF}"/>
              </a:ext>
            </a:extLst>
          </p:cNvPr>
          <p:cNvSpPr>
            <a:spLocks noChangeArrowheads="1"/>
          </p:cNvSpPr>
          <p:nvPr userDrawn="1">
            <p:custDataLst>
              <p:tags r:id="rId9"/>
            </p:custDataLst>
          </p:nvPr>
        </p:nvSpPr>
        <p:spPr bwMode="black">
          <a:xfrm>
            <a:off x="551941" y="6547471"/>
            <a:ext cx="795679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CONFIDENTIAL AND PROPRIETARY</a:t>
            </a:r>
          </a:p>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Any use of this material without specific permission is strictly prohibited</a:t>
            </a:r>
          </a:p>
        </p:txBody>
      </p:sp>
      <p:sp>
        <p:nvSpPr>
          <p:cNvPr id="47" name="1. On-page tracker">
            <a:extLst>
              <a:ext uri="{FF2B5EF4-FFF2-40B4-BE49-F238E27FC236}">
                <a16:creationId xmlns:a16="http://schemas.microsoft.com/office/drawing/2014/main" id="{07AB1D48-4F25-7769-4B46-BF76333BF09E}"/>
              </a:ext>
            </a:extLst>
          </p:cNvPr>
          <p:cNvSpPr txBox="1">
            <a:spLocks/>
          </p:cNvSpPr>
          <p:nvPr userDrawn="1">
            <p:custDataLst>
              <p:tags r:id="rId10"/>
            </p:custDataLst>
          </p:nvPr>
        </p:nvSpPr>
        <p:spPr>
          <a:xfrm>
            <a:off x="7854433" y="59518"/>
            <a:ext cx="3789499"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anchor="t" anchorCtr="0">
            <a:spAutoFit/>
          </a:bodyPr>
          <a:lstStyle>
            <a:lvl1pPr marL="0" indent="0" algn="r"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Pct val="100000"/>
              <a:buFont typeface="Segoe UI" panose="020B0502040204020203" pitchFamily="34" charset="0"/>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CONFIDENTIAL | PRELIMINARY | PRE-DECISIONAL | NOT FOR DISTRIBUTION</a:t>
            </a:r>
          </a:p>
        </p:txBody>
      </p:sp>
    </p:spTree>
    <p:extLst>
      <p:ext uri="{BB962C8B-B14F-4D97-AF65-F5344CB8AC3E}">
        <p14:creationId xmlns:p14="http://schemas.microsoft.com/office/powerpoint/2010/main" val="2672212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13320795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941653"/>
            <a:ext cx="11082528" cy="384721"/>
          </a:xfrm>
        </p:spPr>
        <p:txBody>
          <a:bodyPr vert="horz">
            <a:spAutoFit/>
          </a:bodyPr>
          <a:lstStyle>
            <a:lvl1pPr rtl="0">
              <a:defRPr>
                <a:latin typeface="+mj-lt"/>
                <a:ea typeface="+mj-ea"/>
                <a:cs typeface="+mj-cs"/>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grpSp>
        <p:nvGrpSpPr>
          <p:cNvPr id="11" name="Group 10">
            <a:extLst>
              <a:ext uri="{FF2B5EF4-FFF2-40B4-BE49-F238E27FC236}">
                <a16:creationId xmlns:a16="http://schemas.microsoft.com/office/drawing/2014/main" id="{FC4ED57A-28B5-BB52-D066-EEF5D9FE9111}"/>
              </a:ext>
            </a:extLst>
          </p:cNvPr>
          <p:cNvGrpSpPr/>
          <p:nvPr userDrawn="1"/>
        </p:nvGrpSpPr>
        <p:grpSpPr bwMode="ltGray">
          <a:xfrm>
            <a:off x="9811472" y="6304742"/>
            <a:ext cx="1563554" cy="423849"/>
            <a:chOff x="9454816" y="6288867"/>
            <a:chExt cx="1563554" cy="423849"/>
          </a:xfrm>
        </p:grpSpPr>
        <p:grpSp>
          <p:nvGrpSpPr>
            <p:cNvPr id="12" name="Group 11">
              <a:extLst>
                <a:ext uri="{FF2B5EF4-FFF2-40B4-BE49-F238E27FC236}">
                  <a16:creationId xmlns:a16="http://schemas.microsoft.com/office/drawing/2014/main" id="{A68DFA6C-68A1-4AB0-25F4-9318A4DEAE0B}"/>
                </a:ext>
              </a:extLst>
            </p:cNvPr>
            <p:cNvGrpSpPr/>
            <p:nvPr/>
          </p:nvGrpSpPr>
          <p:grpSpPr bwMode="ltGray">
            <a:xfrm>
              <a:off x="9454816" y="6288867"/>
              <a:ext cx="459297" cy="423849"/>
              <a:chOff x="9454816" y="6288867"/>
              <a:chExt cx="459297" cy="423849"/>
            </a:xfrm>
          </p:grpSpPr>
          <p:sp>
            <p:nvSpPr>
              <p:cNvPr id="46" name="Freeform: Shape 45">
                <a:extLst>
                  <a:ext uri="{FF2B5EF4-FFF2-40B4-BE49-F238E27FC236}">
                    <a16:creationId xmlns:a16="http://schemas.microsoft.com/office/drawing/2014/main" id="{E225544E-7A09-2EC5-717B-F5FC726C7E3E}"/>
                  </a:ext>
                </a:extLst>
              </p:cNvPr>
              <p:cNvSpPr/>
              <p:nvPr/>
            </p:nvSpPr>
            <p:spPr bwMode="ltGray">
              <a:xfrm>
                <a:off x="9459196" y="6297278"/>
                <a:ext cx="448095" cy="412705"/>
              </a:xfrm>
              <a:custGeom>
                <a:avLst/>
                <a:gdLst>
                  <a:gd name="connsiteX0" fmla="*/ 166300 w 448095"/>
                  <a:gd name="connsiteY0" fmla="*/ 48808 h 412705"/>
                  <a:gd name="connsiteX1" fmla="*/ 221973 w 448095"/>
                  <a:gd name="connsiteY1" fmla="*/ 351 h 412705"/>
                  <a:gd name="connsiteX2" fmla="*/ 223782 w 448095"/>
                  <a:gd name="connsiteY2" fmla="*/ 76898 h 412705"/>
                  <a:gd name="connsiteX3" fmla="*/ 166300 w 448095"/>
                  <a:gd name="connsiteY3" fmla="*/ 48808 h 412705"/>
                  <a:gd name="connsiteX4" fmla="*/ 166300 w 448095"/>
                  <a:gd name="connsiteY4" fmla="*/ 48808 h 412705"/>
                  <a:gd name="connsiteX5" fmla="*/ 124725 w 448095"/>
                  <a:gd name="connsiteY5" fmla="*/ 0 h 412705"/>
                  <a:gd name="connsiteX6" fmla="*/ 221973 w 448095"/>
                  <a:gd name="connsiteY6" fmla="*/ 351 h 412705"/>
                  <a:gd name="connsiteX7" fmla="*/ 166300 w 448095"/>
                  <a:gd name="connsiteY7" fmla="*/ 48808 h 412705"/>
                  <a:gd name="connsiteX8" fmla="*/ 124725 w 448095"/>
                  <a:gd name="connsiteY8" fmla="*/ 0 h 412705"/>
                  <a:gd name="connsiteX9" fmla="*/ 124725 w 448095"/>
                  <a:gd name="connsiteY9" fmla="*/ 0 h 412705"/>
                  <a:gd name="connsiteX10" fmla="*/ 123278 w 448095"/>
                  <a:gd name="connsiteY10" fmla="*/ 82165 h 412705"/>
                  <a:gd name="connsiteX11" fmla="*/ 166300 w 448095"/>
                  <a:gd name="connsiteY11" fmla="*/ 48808 h 412705"/>
                  <a:gd name="connsiteX12" fmla="*/ 124725 w 448095"/>
                  <a:gd name="connsiteY12" fmla="*/ 0 h 412705"/>
                  <a:gd name="connsiteX13" fmla="*/ 123278 w 448095"/>
                  <a:gd name="connsiteY13" fmla="*/ 82165 h 412705"/>
                  <a:gd name="connsiteX14" fmla="*/ 123278 w 448095"/>
                  <a:gd name="connsiteY14" fmla="*/ 82165 h 412705"/>
                  <a:gd name="connsiteX15" fmla="*/ 165577 w 448095"/>
                  <a:gd name="connsiteY15" fmla="*/ 112011 h 412705"/>
                  <a:gd name="connsiteX16" fmla="*/ 123278 w 448095"/>
                  <a:gd name="connsiteY16" fmla="*/ 82165 h 412705"/>
                  <a:gd name="connsiteX17" fmla="*/ 166300 w 448095"/>
                  <a:gd name="connsiteY17" fmla="*/ 48808 h 412705"/>
                  <a:gd name="connsiteX18" fmla="*/ 165577 w 448095"/>
                  <a:gd name="connsiteY18" fmla="*/ 112011 h 412705"/>
                  <a:gd name="connsiteX19" fmla="*/ 165577 w 448095"/>
                  <a:gd name="connsiteY19" fmla="*/ 112011 h 412705"/>
                  <a:gd name="connsiteX20" fmla="*/ 223782 w 448095"/>
                  <a:gd name="connsiteY20" fmla="*/ 76898 h 412705"/>
                  <a:gd name="connsiteX21" fmla="*/ 165577 w 448095"/>
                  <a:gd name="connsiteY21" fmla="*/ 112011 h 412705"/>
                  <a:gd name="connsiteX22" fmla="*/ 166300 w 448095"/>
                  <a:gd name="connsiteY22" fmla="*/ 48808 h 412705"/>
                  <a:gd name="connsiteX23" fmla="*/ 223782 w 448095"/>
                  <a:gd name="connsiteY23" fmla="*/ 76898 h 412705"/>
                  <a:gd name="connsiteX24" fmla="*/ 223782 w 448095"/>
                  <a:gd name="connsiteY24" fmla="*/ 76898 h 412705"/>
                  <a:gd name="connsiteX25" fmla="*/ 121110 w 448095"/>
                  <a:gd name="connsiteY25" fmla="*/ 174862 h 412705"/>
                  <a:gd name="connsiteX26" fmla="*/ 123278 w 448095"/>
                  <a:gd name="connsiteY26" fmla="*/ 82165 h 412705"/>
                  <a:gd name="connsiteX27" fmla="*/ 165577 w 448095"/>
                  <a:gd name="connsiteY27" fmla="*/ 112011 h 412705"/>
                  <a:gd name="connsiteX28" fmla="*/ 121110 w 448095"/>
                  <a:gd name="connsiteY28" fmla="*/ 174862 h 412705"/>
                  <a:gd name="connsiteX29" fmla="*/ 121110 w 448095"/>
                  <a:gd name="connsiteY29" fmla="*/ 174862 h 412705"/>
                  <a:gd name="connsiteX30" fmla="*/ 173168 w 448095"/>
                  <a:gd name="connsiteY30" fmla="*/ 165734 h 412705"/>
                  <a:gd name="connsiteX31" fmla="*/ 165577 w 448095"/>
                  <a:gd name="connsiteY31" fmla="*/ 112011 h 412705"/>
                  <a:gd name="connsiteX32" fmla="*/ 121110 w 448095"/>
                  <a:gd name="connsiteY32" fmla="*/ 174862 h 412705"/>
                  <a:gd name="connsiteX33" fmla="*/ 173168 w 448095"/>
                  <a:gd name="connsiteY33" fmla="*/ 165734 h 412705"/>
                  <a:gd name="connsiteX34" fmla="*/ 173168 w 448095"/>
                  <a:gd name="connsiteY34" fmla="*/ 165734 h 412705"/>
                  <a:gd name="connsiteX35" fmla="*/ 165212 w 448095"/>
                  <a:gd name="connsiteY35" fmla="*/ 224370 h 412705"/>
                  <a:gd name="connsiteX36" fmla="*/ 173168 w 448095"/>
                  <a:gd name="connsiteY36" fmla="*/ 165734 h 412705"/>
                  <a:gd name="connsiteX37" fmla="*/ 121110 w 448095"/>
                  <a:gd name="connsiteY37" fmla="*/ 174862 h 412705"/>
                  <a:gd name="connsiteX38" fmla="*/ 165212 w 448095"/>
                  <a:gd name="connsiteY38" fmla="*/ 224370 h 412705"/>
                  <a:gd name="connsiteX39" fmla="*/ 165212 w 448095"/>
                  <a:gd name="connsiteY39" fmla="*/ 224370 h 412705"/>
                  <a:gd name="connsiteX40" fmla="*/ 100863 w 448095"/>
                  <a:gd name="connsiteY40" fmla="*/ 220859 h 412705"/>
                  <a:gd name="connsiteX41" fmla="*/ 165212 w 448095"/>
                  <a:gd name="connsiteY41" fmla="*/ 224370 h 412705"/>
                  <a:gd name="connsiteX42" fmla="*/ 121110 w 448095"/>
                  <a:gd name="connsiteY42" fmla="*/ 174862 h 412705"/>
                  <a:gd name="connsiteX43" fmla="*/ 100863 w 448095"/>
                  <a:gd name="connsiteY43" fmla="*/ 220859 h 412705"/>
                  <a:gd name="connsiteX44" fmla="*/ 100863 w 448095"/>
                  <a:gd name="connsiteY44" fmla="*/ 220859 h 412705"/>
                  <a:gd name="connsiteX45" fmla="*/ 58205 w 448095"/>
                  <a:gd name="connsiteY45" fmla="*/ 173810 h 412705"/>
                  <a:gd name="connsiteX46" fmla="*/ 121110 w 448095"/>
                  <a:gd name="connsiteY46" fmla="*/ 174862 h 412705"/>
                  <a:gd name="connsiteX47" fmla="*/ 100863 w 448095"/>
                  <a:gd name="connsiteY47" fmla="*/ 220859 h 412705"/>
                  <a:gd name="connsiteX48" fmla="*/ 58205 w 448095"/>
                  <a:gd name="connsiteY48" fmla="*/ 173810 h 412705"/>
                  <a:gd name="connsiteX49" fmla="*/ 58205 w 448095"/>
                  <a:gd name="connsiteY49" fmla="*/ 173810 h 412705"/>
                  <a:gd name="connsiteX50" fmla="*/ 42299 w 448095"/>
                  <a:gd name="connsiteY50" fmla="*/ 217700 h 412705"/>
                  <a:gd name="connsiteX51" fmla="*/ 58205 w 448095"/>
                  <a:gd name="connsiteY51" fmla="*/ 173810 h 412705"/>
                  <a:gd name="connsiteX52" fmla="*/ 0 w 448095"/>
                  <a:gd name="connsiteY52" fmla="*/ 173457 h 412705"/>
                  <a:gd name="connsiteX53" fmla="*/ 42299 w 448095"/>
                  <a:gd name="connsiteY53" fmla="*/ 217700 h 412705"/>
                  <a:gd name="connsiteX54" fmla="*/ 42299 w 448095"/>
                  <a:gd name="connsiteY54" fmla="*/ 217700 h 412705"/>
                  <a:gd name="connsiteX55" fmla="*/ 100863 w 448095"/>
                  <a:gd name="connsiteY55" fmla="*/ 220859 h 412705"/>
                  <a:gd name="connsiteX56" fmla="*/ 42299 w 448095"/>
                  <a:gd name="connsiteY56" fmla="*/ 217700 h 412705"/>
                  <a:gd name="connsiteX57" fmla="*/ 58205 w 448095"/>
                  <a:gd name="connsiteY57" fmla="*/ 173810 h 412705"/>
                  <a:gd name="connsiteX58" fmla="*/ 100863 w 448095"/>
                  <a:gd name="connsiteY58" fmla="*/ 220859 h 412705"/>
                  <a:gd name="connsiteX59" fmla="*/ 100863 w 448095"/>
                  <a:gd name="connsiteY59" fmla="*/ 220859 h 412705"/>
                  <a:gd name="connsiteX60" fmla="*/ 66517 w 448095"/>
                  <a:gd name="connsiteY60" fmla="*/ 262996 h 412705"/>
                  <a:gd name="connsiteX61" fmla="*/ 100863 w 448095"/>
                  <a:gd name="connsiteY61" fmla="*/ 220859 h 412705"/>
                  <a:gd name="connsiteX62" fmla="*/ 42299 w 448095"/>
                  <a:gd name="connsiteY62" fmla="*/ 217700 h 412705"/>
                  <a:gd name="connsiteX63" fmla="*/ 66517 w 448095"/>
                  <a:gd name="connsiteY63" fmla="*/ 262996 h 412705"/>
                  <a:gd name="connsiteX64" fmla="*/ 66517 w 448095"/>
                  <a:gd name="connsiteY64" fmla="*/ 262996 h 412705"/>
                  <a:gd name="connsiteX65" fmla="*/ 114601 w 448095"/>
                  <a:gd name="connsiteY65" fmla="*/ 293895 h 412705"/>
                  <a:gd name="connsiteX66" fmla="*/ 100863 w 448095"/>
                  <a:gd name="connsiteY66" fmla="*/ 220859 h 412705"/>
                  <a:gd name="connsiteX67" fmla="*/ 66517 w 448095"/>
                  <a:gd name="connsiteY67" fmla="*/ 262996 h 412705"/>
                  <a:gd name="connsiteX68" fmla="*/ 114601 w 448095"/>
                  <a:gd name="connsiteY68" fmla="*/ 293895 h 412705"/>
                  <a:gd name="connsiteX69" fmla="*/ 114601 w 448095"/>
                  <a:gd name="connsiteY69" fmla="*/ 293895 h 412705"/>
                  <a:gd name="connsiteX70" fmla="*/ 165212 w 448095"/>
                  <a:gd name="connsiteY70" fmla="*/ 224370 h 412705"/>
                  <a:gd name="connsiteX71" fmla="*/ 114601 w 448095"/>
                  <a:gd name="connsiteY71" fmla="*/ 293895 h 412705"/>
                  <a:gd name="connsiteX72" fmla="*/ 100863 w 448095"/>
                  <a:gd name="connsiteY72" fmla="*/ 220859 h 412705"/>
                  <a:gd name="connsiteX73" fmla="*/ 165212 w 448095"/>
                  <a:gd name="connsiteY73" fmla="*/ 224370 h 412705"/>
                  <a:gd name="connsiteX74" fmla="*/ 165212 w 448095"/>
                  <a:gd name="connsiteY74" fmla="*/ 224370 h 412705"/>
                  <a:gd name="connsiteX75" fmla="*/ 244024 w 448095"/>
                  <a:gd name="connsiteY75" fmla="*/ 130268 h 412705"/>
                  <a:gd name="connsiteX76" fmla="*/ 165577 w 448095"/>
                  <a:gd name="connsiteY76" fmla="*/ 112011 h 412705"/>
                  <a:gd name="connsiteX77" fmla="*/ 223782 w 448095"/>
                  <a:gd name="connsiteY77" fmla="*/ 76898 h 412705"/>
                  <a:gd name="connsiteX78" fmla="*/ 244024 w 448095"/>
                  <a:gd name="connsiteY78" fmla="*/ 130268 h 412705"/>
                  <a:gd name="connsiteX79" fmla="*/ 244024 w 448095"/>
                  <a:gd name="connsiteY79" fmla="*/ 130268 h 412705"/>
                  <a:gd name="connsiteX80" fmla="*/ 173168 w 448095"/>
                  <a:gd name="connsiteY80" fmla="*/ 165734 h 412705"/>
                  <a:gd name="connsiteX81" fmla="*/ 165577 w 448095"/>
                  <a:gd name="connsiteY81" fmla="*/ 112011 h 412705"/>
                  <a:gd name="connsiteX82" fmla="*/ 244024 w 448095"/>
                  <a:gd name="connsiteY82" fmla="*/ 130268 h 412705"/>
                  <a:gd name="connsiteX83" fmla="*/ 173168 w 448095"/>
                  <a:gd name="connsiteY83" fmla="*/ 165734 h 412705"/>
                  <a:gd name="connsiteX84" fmla="*/ 173168 w 448095"/>
                  <a:gd name="connsiteY84" fmla="*/ 165734 h 412705"/>
                  <a:gd name="connsiteX85" fmla="*/ 290478 w 448095"/>
                  <a:gd name="connsiteY85" fmla="*/ 96384 h 412705"/>
                  <a:gd name="connsiteX86" fmla="*/ 223782 w 448095"/>
                  <a:gd name="connsiteY86" fmla="*/ 76898 h 412705"/>
                  <a:gd name="connsiteX87" fmla="*/ 244024 w 448095"/>
                  <a:gd name="connsiteY87" fmla="*/ 130268 h 412705"/>
                  <a:gd name="connsiteX88" fmla="*/ 290478 w 448095"/>
                  <a:gd name="connsiteY88" fmla="*/ 96384 h 412705"/>
                  <a:gd name="connsiteX89" fmla="*/ 290478 w 448095"/>
                  <a:gd name="connsiteY89" fmla="*/ 96384 h 412705"/>
                  <a:gd name="connsiteX90" fmla="*/ 298793 w 448095"/>
                  <a:gd name="connsiteY90" fmla="*/ 150458 h 412705"/>
                  <a:gd name="connsiteX91" fmla="*/ 290478 w 448095"/>
                  <a:gd name="connsiteY91" fmla="*/ 96384 h 412705"/>
                  <a:gd name="connsiteX92" fmla="*/ 244024 w 448095"/>
                  <a:gd name="connsiteY92" fmla="*/ 130268 h 412705"/>
                  <a:gd name="connsiteX93" fmla="*/ 298793 w 448095"/>
                  <a:gd name="connsiteY93" fmla="*/ 150458 h 412705"/>
                  <a:gd name="connsiteX94" fmla="*/ 298793 w 448095"/>
                  <a:gd name="connsiteY94" fmla="*/ 150458 h 412705"/>
                  <a:gd name="connsiteX95" fmla="*/ 239865 w 448095"/>
                  <a:gd name="connsiteY95" fmla="*/ 190136 h 412705"/>
                  <a:gd name="connsiteX96" fmla="*/ 298793 w 448095"/>
                  <a:gd name="connsiteY96" fmla="*/ 150458 h 412705"/>
                  <a:gd name="connsiteX97" fmla="*/ 244024 w 448095"/>
                  <a:gd name="connsiteY97" fmla="*/ 130268 h 412705"/>
                  <a:gd name="connsiteX98" fmla="*/ 239865 w 448095"/>
                  <a:gd name="connsiteY98" fmla="*/ 190136 h 412705"/>
                  <a:gd name="connsiteX99" fmla="*/ 239865 w 448095"/>
                  <a:gd name="connsiteY99" fmla="*/ 190136 h 412705"/>
                  <a:gd name="connsiteX100" fmla="*/ 173168 w 448095"/>
                  <a:gd name="connsiteY100" fmla="*/ 165734 h 412705"/>
                  <a:gd name="connsiteX101" fmla="*/ 239865 w 448095"/>
                  <a:gd name="connsiteY101" fmla="*/ 190136 h 412705"/>
                  <a:gd name="connsiteX102" fmla="*/ 244024 w 448095"/>
                  <a:gd name="connsiteY102" fmla="*/ 130268 h 412705"/>
                  <a:gd name="connsiteX103" fmla="*/ 173168 w 448095"/>
                  <a:gd name="connsiteY103" fmla="*/ 165734 h 412705"/>
                  <a:gd name="connsiteX104" fmla="*/ 173168 w 448095"/>
                  <a:gd name="connsiteY104" fmla="*/ 165734 h 412705"/>
                  <a:gd name="connsiteX105" fmla="*/ 356634 w 448095"/>
                  <a:gd name="connsiteY105" fmla="*/ 148704 h 412705"/>
                  <a:gd name="connsiteX106" fmla="*/ 421345 w 448095"/>
                  <a:gd name="connsiteY106" fmla="*/ 105866 h 412705"/>
                  <a:gd name="connsiteX107" fmla="*/ 374711 w 448095"/>
                  <a:gd name="connsiteY107" fmla="*/ 93928 h 412705"/>
                  <a:gd name="connsiteX108" fmla="*/ 356634 w 448095"/>
                  <a:gd name="connsiteY108" fmla="*/ 148704 h 412705"/>
                  <a:gd name="connsiteX109" fmla="*/ 356634 w 448095"/>
                  <a:gd name="connsiteY109" fmla="*/ 148704 h 412705"/>
                  <a:gd name="connsiteX110" fmla="*/ 290478 w 448095"/>
                  <a:gd name="connsiteY110" fmla="*/ 96384 h 412705"/>
                  <a:gd name="connsiteX111" fmla="*/ 374711 w 448095"/>
                  <a:gd name="connsiteY111" fmla="*/ 93928 h 412705"/>
                  <a:gd name="connsiteX112" fmla="*/ 356634 w 448095"/>
                  <a:gd name="connsiteY112" fmla="*/ 148704 h 412705"/>
                  <a:gd name="connsiteX113" fmla="*/ 290478 w 448095"/>
                  <a:gd name="connsiteY113" fmla="*/ 96384 h 412705"/>
                  <a:gd name="connsiteX114" fmla="*/ 290478 w 448095"/>
                  <a:gd name="connsiteY114" fmla="*/ 96384 h 412705"/>
                  <a:gd name="connsiteX115" fmla="*/ 298793 w 448095"/>
                  <a:gd name="connsiteY115" fmla="*/ 150458 h 412705"/>
                  <a:gd name="connsiteX116" fmla="*/ 356634 w 448095"/>
                  <a:gd name="connsiteY116" fmla="*/ 148704 h 412705"/>
                  <a:gd name="connsiteX117" fmla="*/ 290478 w 448095"/>
                  <a:gd name="connsiteY117" fmla="*/ 96384 h 412705"/>
                  <a:gd name="connsiteX118" fmla="*/ 298793 w 448095"/>
                  <a:gd name="connsiteY118" fmla="*/ 150458 h 412705"/>
                  <a:gd name="connsiteX119" fmla="*/ 298793 w 448095"/>
                  <a:gd name="connsiteY119" fmla="*/ 150458 h 412705"/>
                  <a:gd name="connsiteX120" fmla="*/ 427851 w 448095"/>
                  <a:gd name="connsiteY120" fmla="*/ 165909 h 412705"/>
                  <a:gd name="connsiteX121" fmla="*/ 421345 w 448095"/>
                  <a:gd name="connsiteY121" fmla="*/ 105866 h 412705"/>
                  <a:gd name="connsiteX122" fmla="*/ 356634 w 448095"/>
                  <a:gd name="connsiteY122" fmla="*/ 148704 h 412705"/>
                  <a:gd name="connsiteX123" fmla="*/ 427851 w 448095"/>
                  <a:gd name="connsiteY123" fmla="*/ 165909 h 412705"/>
                  <a:gd name="connsiteX124" fmla="*/ 427851 w 448095"/>
                  <a:gd name="connsiteY124" fmla="*/ 165909 h 412705"/>
                  <a:gd name="connsiteX125" fmla="*/ 362058 w 448095"/>
                  <a:gd name="connsiteY125" fmla="*/ 195404 h 412705"/>
                  <a:gd name="connsiteX126" fmla="*/ 427851 w 448095"/>
                  <a:gd name="connsiteY126" fmla="*/ 165909 h 412705"/>
                  <a:gd name="connsiteX127" fmla="*/ 356634 w 448095"/>
                  <a:gd name="connsiteY127" fmla="*/ 148704 h 412705"/>
                  <a:gd name="connsiteX128" fmla="*/ 362058 w 448095"/>
                  <a:gd name="connsiteY128" fmla="*/ 195404 h 412705"/>
                  <a:gd name="connsiteX129" fmla="*/ 362058 w 448095"/>
                  <a:gd name="connsiteY129" fmla="*/ 195404 h 412705"/>
                  <a:gd name="connsiteX130" fmla="*/ 298793 w 448095"/>
                  <a:gd name="connsiteY130" fmla="*/ 150458 h 412705"/>
                  <a:gd name="connsiteX131" fmla="*/ 362058 w 448095"/>
                  <a:gd name="connsiteY131" fmla="*/ 195404 h 412705"/>
                  <a:gd name="connsiteX132" fmla="*/ 356634 w 448095"/>
                  <a:gd name="connsiteY132" fmla="*/ 148704 h 412705"/>
                  <a:gd name="connsiteX133" fmla="*/ 298793 w 448095"/>
                  <a:gd name="connsiteY133" fmla="*/ 150458 h 412705"/>
                  <a:gd name="connsiteX134" fmla="*/ 298793 w 448095"/>
                  <a:gd name="connsiteY134" fmla="*/ 150458 h 412705"/>
                  <a:gd name="connsiteX135" fmla="*/ 395314 w 448095"/>
                  <a:gd name="connsiteY135" fmla="*/ 222090 h 412705"/>
                  <a:gd name="connsiteX136" fmla="*/ 427851 w 448095"/>
                  <a:gd name="connsiteY136" fmla="*/ 165909 h 412705"/>
                  <a:gd name="connsiteX137" fmla="*/ 448096 w 448095"/>
                  <a:gd name="connsiteY137" fmla="*/ 208746 h 412705"/>
                  <a:gd name="connsiteX138" fmla="*/ 395314 w 448095"/>
                  <a:gd name="connsiteY138" fmla="*/ 222090 h 412705"/>
                  <a:gd name="connsiteX139" fmla="*/ 395314 w 448095"/>
                  <a:gd name="connsiteY139" fmla="*/ 222090 h 412705"/>
                  <a:gd name="connsiteX140" fmla="*/ 441228 w 448095"/>
                  <a:gd name="connsiteY140" fmla="*/ 256851 h 412705"/>
                  <a:gd name="connsiteX141" fmla="*/ 395314 w 448095"/>
                  <a:gd name="connsiteY141" fmla="*/ 222090 h 412705"/>
                  <a:gd name="connsiteX142" fmla="*/ 448096 w 448095"/>
                  <a:gd name="connsiteY142" fmla="*/ 208746 h 412705"/>
                  <a:gd name="connsiteX143" fmla="*/ 441228 w 448095"/>
                  <a:gd name="connsiteY143" fmla="*/ 256851 h 412705"/>
                  <a:gd name="connsiteX144" fmla="*/ 441228 w 448095"/>
                  <a:gd name="connsiteY144" fmla="*/ 256851 h 412705"/>
                  <a:gd name="connsiteX145" fmla="*/ 362058 w 448095"/>
                  <a:gd name="connsiteY145" fmla="*/ 195404 h 412705"/>
                  <a:gd name="connsiteX146" fmla="*/ 395314 w 448095"/>
                  <a:gd name="connsiteY146" fmla="*/ 222090 h 412705"/>
                  <a:gd name="connsiteX147" fmla="*/ 427851 w 448095"/>
                  <a:gd name="connsiteY147" fmla="*/ 165909 h 412705"/>
                  <a:gd name="connsiteX148" fmla="*/ 362058 w 448095"/>
                  <a:gd name="connsiteY148" fmla="*/ 195404 h 412705"/>
                  <a:gd name="connsiteX149" fmla="*/ 362058 w 448095"/>
                  <a:gd name="connsiteY149" fmla="*/ 195404 h 412705"/>
                  <a:gd name="connsiteX150" fmla="*/ 362058 w 448095"/>
                  <a:gd name="connsiteY150" fmla="*/ 305131 h 412705"/>
                  <a:gd name="connsiteX151" fmla="*/ 441228 w 448095"/>
                  <a:gd name="connsiteY151" fmla="*/ 256851 h 412705"/>
                  <a:gd name="connsiteX152" fmla="*/ 395314 w 448095"/>
                  <a:gd name="connsiteY152" fmla="*/ 222090 h 412705"/>
                  <a:gd name="connsiteX153" fmla="*/ 362058 w 448095"/>
                  <a:gd name="connsiteY153" fmla="*/ 305131 h 412705"/>
                  <a:gd name="connsiteX154" fmla="*/ 362058 w 448095"/>
                  <a:gd name="connsiteY154" fmla="*/ 305131 h 412705"/>
                  <a:gd name="connsiteX155" fmla="*/ 313615 w 448095"/>
                  <a:gd name="connsiteY155" fmla="*/ 268438 h 412705"/>
                  <a:gd name="connsiteX156" fmla="*/ 362058 w 448095"/>
                  <a:gd name="connsiteY156" fmla="*/ 305131 h 412705"/>
                  <a:gd name="connsiteX157" fmla="*/ 395314 w 448095"/>
                  <a:gd name="connsiteY157" fmla="*/ 222090 h 412705"/>
                  <a:gd name="connsiteX158" fmla="*/ 313615 w 448095"/>
                  <a:gd name="connsiteY158" fmla="*/ 268438 h 412705"/>
                  <a:gd name="connsiteX159" fmla="*/ 313615 w 448095"/>
                  <a:gd name="connsiteY159" fmla="*/ 268438 h 412705"/>
                  <a:gd name="connsiteX160" fmla="*/ 362058 w 448095"/>
                  <a:gd name="connsiteY160" fmla="*/ 195404 h 412705"/>
                  <a:gd name="connsiteX161" fmla="*/ 313615 w 448095"/>
                  <a:gd name="connsiteY161" fmla="*/ 268438 h 412705"/>
                  <a:gd name="connsiteX162" fmla="*/ 395314 w 448095"/>
                  <a:gd name="connsiteY162" fmla="*/ 222090 h 412705"/>
                  <a:gd name="connsiteX163" fmla="*/ 362058 w 448095"/>
                  <a:gd name="connsiteY163" fmla="*/ 195404 h 412705"/>
                  <a:gd name="connsiteX164" fmla="*/ 362058 w 448095"/>
                  <a:gd name="connsiteY164" fmla="*/ 195404 h 412705"/>
                  <a:gd name="connsiteX165" fmla="*/ 271585 w 448095"/>
                  <a:gd name="connsiteY165" fmla="*/ 220814 h 412705"/>
                  <a:gd name="connsiteX166" fmla="*/ 298793 w 448095"/>
                  <a:gd name="connsiteY166" fmla="*/ 150458 h 412705"/>
                  <a:gd name="connsiteX167" fmla="*/ 362058 w 448095"/>
                  <a:gd name="connsiteY167" fmla="*/ 195404 h 412705"/>
                  <a:gd name="connsiteX168" fmla="*/ 271585 w 448095"/>
                  <a:gd name="connsiteY168" fmla="*/ 220814 h 412705"/>
                  <a:gd name="connsiteX169" fmla="*/ 271585 w 448095"/>
                  <a:gd name="connsiteY169" fmla="*/ 220814 h 412705"/>
                  <a:gd name="connsiteX170" fmla="*/ 313615 w 448095"/>
                  <a:gd name="connsiteY170" fmla="*/ 268438 h 412705"/>
                  <a:gd name="connsiteX171" fmla="*/ 362058 w 448095"/>
                  <a:gd name="connsiteY171" fmla="*/ 195404 h 412705"/>
                  <a:gd name="connsiteX172" fmla="*/ 271585 w 448095"/>
                  <a:gd name="connsiteY172" fmla="*/ 220814 h 412705"/>
                  <a:gd name="connsiteX173" fmla="*/ 313615 w 448095"/>
                  <a:gd name="connsiteY173" fmla="*/ 268438 h 412705"/>
                  <a:gd name="connsiteX174" fmla="*/ 313615 w 448095"/>
                  <a:gd name="connsiteY174" fmla="*/ 268438 h 412705"/>
                  <a:gd name="connsiteX175" fmla="*/ 239865 w 448095"/>
                  <a:gd name="connsiteY175" fmla="*/ 190136 h 412705"/>
                  <a:gd name="connsiteX176" fmla="*/ 298793 w 448095"/>
                  <a:gd name="connsiteY176" fmla="*/ 150458 h 412705"/>
                  <a:gd name="connsiteX177" fmla="*/ 271585 w 448095"/>
                  <a:gd name="connsiteY177" fmla="*/ 220814 h 412705"/>
                  <a:gd name="connsiteX178" fmla="*/ 239865 w 448095"/>
                  <a:gd name="connsiteY178" fmla="*/ 190136 h 412705"/>
                  <a:gd name="connsiteX179" fmla="*/ 239865 w 448095"/>
                  <a:gd name="connsiteY179" fmla="*/ 190136 h 412705"/>
                  <a:gd name="connsiteX180" fmla="*/ 313615 w 448095"/>
                  <a:gd name="connsiteY180" fmla="*/ 268438 h 412705"/>
                  <a:gd name="connsiteX181" fmla="*/ 207959 w 448095"/>
                  <a:gd name="connsiteY181" fmla="*/ 298767 h 412705"/>
                  <a:gd name="connsiteX182" fmla="*/ 271585 w 448095"/>
                  <a:gd name="connsiteY182" fmla="*/ 220814 h 412705"/>
                  <a:gd name="connsiteX183" fmla="*/ 313615 w 448095"/>
                  <a:gd name="connsiteY183" fmla="*/ 268438 h 412705"/>
                  <a:gd name="connsiteX184" fmla="*/ 313615 w 448095"/>
                  <a:gd name="connsiteY184" fmla="*/ 268438 h 412705"/>
                  <a:gd name="connsiteX185" fmla="*/ 175420 w 448095"/>
                  <a:gd name="connsiteY185" fmla="*/ 261546 h 412705"/>
                  <a:gd name="connsiteX186" fmla="*/ 207959 w 448095"/>
                  <a:gd name="connsiteY186" fmla="*/ 298767 h 412705"/>
                  <a:gd name="connsiteX187" fmla="*/ 271585 w 448095"/>
                  <a:gd name="connsiteY187" fmla="*/ 220814 h 412705"/>
                  <a:gd name="connsiteX188" fmla="*/ 175420 w 448095"/>
                  <a:gd name="connsiteY188" fmla="*/ 261546 h 412705"/>
                  <a:gd name="connsiteX189" fmla="*/ 175420 w 448095"/>
                  <a:gd name="connsiteY189" fmla="*/ 261546 h 412705"/>
                  <a:gd name="connsiteX190" fmla="*/ 165212 w 448095"/>
                  <a:gd name="connsiteY190" fmla="*/ 224370 h 412705"/>
                  <a:gd name="connsiteX191" fmla="*/ 175420 w 448095"/>
                  <a:gd name="connsiteY191" fmla="*/ 261546 h 412705"/>
                  <a:gd name="connsiteX192" fmla="*/ 271585 w 448095"/>
                  <a:gd name="connsiteY192" fmla="*/ 220814 h 412705"/>
                  <a:gd name="connsiteX193" fmla="*/ 165212 w 448095"/>
                  <a:gd name="connsiteY193" fmla="*/ 224370 h 412705"/>
                  <a:gd name="connsiteX194" fmla="*/ 165212 w 448095"/>
                  <a:gd name="connsiteY194" fmla="*/ 224370 h 412705"/>
                  <a:gd name="connsiteX195" fmla="*/ 137411 w 448095"/>
                  <a:gd name="connsiteY195" fmla="*/ 262563 h 412705"/>
                  <a:gd name="connsiteX196" fmla="*/ 175420 w 448095"/>
                  <a:gd name="connsiteY196" fmla="*/ 261546 h 412705"/>
                  <a:gd name="connsiteX197" fmla="*/ 165212 w 448095"/>
                  <a:gd name="connsiteY197" fmla="*/ 224370 h 412705"/>
                  <a:gd name="connsiteX198" fmla="*/ 137411 w 448095"/>
                  <a:gd name="connsiteY198" fmla="*/ 262563 h 412705"/>
                  <a:gd name="connsiteX199" fmla="*/ 137411 w 448095"/>
                  <a:gd name="connsiteY199" fmla="*/ 262563 h 412705"/>
                  <a:gd name="connsiteX200" fmla="*/ 239865 w 448095"/>
                  <a:gd name="connsiteY200" fmla="*/ 190136 h 412705"/>
                  <a:gd name="connsiteX201" fmla="*/ 165212 w 448095"/>
                  <a:gd name="connsiteY201" fmla="*/ 224370 h 412705"/>
                  <a:gd name="connsiteX202" fmla="*/ 271585 w 448095"/>
                  <a:gd name="connsiteY202" fmla="*/ 220814 h 412705"/>
                  <a:gd name="connsiteX203" fmla="*/ 239865 w 448095"/>
                  <a:gd name="connsiteY203" fmla="*/ 190136 h 412705"/>
                  <a:gd name="connsiteX204" fmla="*/ 239865 w 448095"/>
                  <a:gd name="connsiteY204" fmla="*/ 190136 h 412705"/>
                  <a:gd name="connsiteX205" fmla="*/ 173168 w 448095"/>
                  <a:gd name="connsiteY205" fmla="*/ 165734 h 412705"/>
                  <a:gd name="connsiteX206" fmla="*/ 165212 w 448095"/>
                  <a:gd name="connsiteY206" fmla="*/ 224370 h 412705"/>
                  <a:gd name="connsiteX207" fmla="*/ 239865 w 448095"/>
                  <a:gd name="connsiteY207" fmla="*/ 190136 h 412705"/>
                  <a:gd name="connsiteX208" fmla="*/ 173168 w 448095"/>
                  <a:gd name="connsiteY208" fmla="*/ 165734 h 412705"/>
                  <a:gd name="connsiteX209" fmla="*/ 173168 w 448095"/>
                  <a:gd name="connsiteY209" fmla="*/ 165734 h 412705"/>
                  <a:gd name="connsiteX210" fmla="*/ 288577 w 448095"/>
                  <a:gd name="connsiteY210" fmla="*/ 332122 h 412705"/>
                  <a:gd name="connsiteX211" fmla="*/ 313615 w 448095"/>
                  <a:gd name="connsiteY211" fmla="*/ 268438 h 412705"/>
                  <a:gd name="connsiteX212" fmla="*/ 362058 w 448095"/>
                  <a:gd name="connsiteY212" fmla="*/ 305131 h 412705"/>
                  <a:gd name="connsiteX213" fmla="*/ 288577 w 448095"/>
                  <a:gd name="connsiteY213" fmla="*/ 332122 h 412705"/>
                  <a:gd name="connsiteX214" fmla="*/ 288577 w 448095"/>
                  <a:gd name="connsiteY214" fmla="*/ 332122 h 412705"/>
                  <a:gd name="connsiteX215" fmla="*/ 207959 w 448095"/>
                  <a:gd name="connsiteY215" fmla="*/ 298767 h 412705"/>
                  <a:gd name="connsiteX216" fmla="*/ 288577 w 448095"/>
                  <a:gd name="connsiteY216" fmla="*/ 332122 h 412705"/>
                  <a:gd name="connsiteX217" fmla="*/ 313615 w 448095"/>
                  <a:gd name="connsiteY217" fmla="*/ 268438 h 412705"/>
                  <a:gd name="connsiteX218" fmla="*/ 207959 w 448095"/>
                  <a:gd name="connsiteY218" fmla="*/ 298767 h 412705"/>
                  <a:gd name="connsiteX219" fmla="*/ 207959 w 448095"/>
                  <a:gd name="connsiteY219" fmla="*/ 298767 h 412705"/>
                  <a:gd name="connsiteX220" fmla="*/ 322557 w 448095"/>
                  <a:gd name="connsiteY220" fmla="*/ 353188 h 412705"/>
                  <a:gd name="connsiteX221" fmla="*/ 353760 w 448095"/>
                  <a:gd name="connsiteY221" fmla="*/ 308178 h 412705"/>
                  <a:gd name="connsiteX222" fmla="*/ 288577 w 448095"/>
                  <a:gd name="connsiteY222" fmla="*/ 332122 h 412705"/>
                  <a:gd name="connsiteX223" fmla="*/ 322557 w 448095"/>
                  <a:gd name="connsiteY223" fmla="*/ 353188 h 412705"/>
                  <a:gd name="connsiteX224" fmla="*/ 322557 w 448095"/>
                  <a:gd name="connsiteY224" fmla="*/ 353188 h 412705"/>
                  <a:gd name="connsiteX225" fmla="*/ 207959 w 448095"/>
                  <a:gd name="connsiteY225" fmla="*/ 298767 h 412705"/>
                  <a:gd name="connsiteX226" fmla="*/ 243749 w 448095"/>
                  <a:gd name="connsiteY226" fmla="*/ 349677 h 412705"/>
                  <a:gd name="connsiteX227" fmla="*/ 288577 w 448095"/>
                  <a:gd name="connsiteY227" fmla="*/ 332122 h 412705"/>
                  <a:gd name="connsiteX228" fmla="*/ 207959 w 448095"/>
                  <a:gd name="connsiteY228" fmla="*/ 298767 h 412705"/>
                  <a:gd name="connsiteX229" fmla="*/ 207959 w 448095"/>
                  <a:gd name="connsiteY229" fmla="*/ 298767 h 412705"/>
                  <a:gd name="connsiteX230" fmla="*/ 263270 w 448095"/>
                  <a:gd name="connsiteY230" fmla="*/ 391814 h 412705"/>
                  <a:gd name="connsiteX231" fmla="*/ 243749 w 448095"/>
                  <a:gd name="connsiteY231" fmla="*/ 349677 h 412705"/>
                  <a:gd name="connsiteX232" fmla="*/ 288577 w 448095"/>
                  <a:gd name="connsiteY232" fmla="*/ 332122 h 412705"/>
                  <a:gd name="connsiteX233" fmla="*/ 263270 w 448095"/>
                  <a:gd name="connsiteY233" fmla="*/ 391814 h 412705"/>
                  <a:gd name="connsiteX234" fmla="*/ 263270 w 448095"/>
                  <a:gd name="connsiteY234" fmla="*/ 391814 h 412705"/>
                  <a:gd name="connsiteX235" fmla="*/ 322557 w 448095"/>
                  <a:gd name="connsiteY235" fmla="*/ 353188 h 412705"/>
                  <a:gd name="connsiteX236" fmla="*/ 263270 w 448095"/>
                  <a:gd name="connsiteY236" fmla="*/ 391814 h 412705"/>
                  <a:gd name="connsiteX237" fmla="*/ 288577 w 448095"/>
                  <a:gd name="connsiteY237" fmla="*/ 332122 h 412705"/>
                  <a:gd name="connsiteX238" fmla="*/ 322557 w 448095"/>
                  <a:gd name="connsiteY238" fmla="*/ 353188 h 412705"/>
                  <a:gd name="connsiteX239" fmla="*/ 322557 w 448095"/>
                  <a:gd name="connsiteY239" fmla="*/ 353188 h 412705"/>
                  <a:gd name="connsiteX240" fmla="*/ 329970 w 448095"/>
                  <a:gd name="connsiteY240" fmla="*/ 412706 h 412705"/>
                  <a:gd name="connsiteX241" fmla="*/ 317565 w 448095"/>
                  <a:gd name="connsiteY241" fmla="*/ 356443 h 412705"/>
                  <a:gd name="connsiteX242" fmla="*/ 263270 w 448095"/>
                  <a:gd name="connsiteY242" fmla="*/ 391814 h 412705"/>
                  <a:gd name="connsiteX243" fmla="*/ 329970 w 448095"/>
                  <a:gd name="connsiteY243" fmla="*/ 412706 h 412705"/>
                  <a:gd name="connsiteX244" fmla="*/ 329970 w 448095"/>
                  <a:gd name="connsiteY244" fmla="*/ 412706 h 41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448095" h="412705">
                    <a:moveTo>
                      <a:pt x="166300" y="48808"/>
                    </a:moveTo>
                    <a:lnTo>
                      <a:pt x="221973" y="351"/>
                    </a:lnTo>
                    <a:lnTo>
                      <a:pt x="223782" y="76898"/>
                    </a:lnTo>
                    <a:lnTo>
                      <a:pt x="166300" y="48808"/>
                    </a:lnTo>
                    <a:lnTo>
                      <a:pt x="166300" y="48808"/>
                    </a:lnTo>
                    <a:close/>
                    <a:moveTo>
                      <a:pt x="124725" y="0"/>
                    </a:moveTo>
                    <a:lnTo>
                      <a:pt x="221973" y="351"/>
                    </a:lnTo>
                    <a:lnTo>
                      <a:pt x="166300" y="48808"/>
                    </a:lnTo>
                    <a:lnTo>
                      <a:pt x="124725" y="0"/>
                    </a:lnTo>
                    <a:lnTo>
                      <a:pt x="124725" y="0"/>
                    </a:lnTo>
                    <a:close/>
                    <a:moveTo>
                      <a:pt x="123278" y="82165"/>
                    </a:moveTo>
                    <a:lnTo>
                      <a:pt x="166300" y="48808"/>
                    </a:lnTo>
                    <a:lnTo>
                      <a:pt x="124725" y="0"/>
                    </a:lnTo>
                    <a:lnTo>
                      <a:pt x="123278" y="82165"/>
                    </a:lnTo>
                    <a:lnTo>
                      <a:pt x="123278" y="82165"/>
                    </a:lnTo>
                    <a:close/>
                    <a:moveTo>
                      <a:pt x="165577" y="112011"/>
                    </a:moveTo>
                    <a:lnTo>
                      <a:pt x="123278" y="82165"/>
                    </a:lnTo>
                    <a:lnTo>
                      <a:pt x="166300" y="48808"/>
                    </a:lnTo>
                    <a:lnTo>
                      <a:pt x="165577" y="112011"/>
                    </a:lnTo>
                    <a:lnTo>
                      <a:pt x="165577" y="112011"/>
                    </a:lnTo>
                    <a:close/>
                    <a:moveTo>
                      <a:pt x="223782" y="76898"/>
                    </a:moveTo>
                    <a:lnTo>
                      <a:pt x="165577" y="112011"/>
                    </a:lnTo>
                    <a:lnTo>
                      <a:pt x="166300" y="48808"/>
                    </a:lnTo>
                    <a:lnTo>
                      <a:pt x="223782" y="76898"/>
                    </a:lnTo>
                    <a:lnTo>
                      <a:pt x="223782" y="76898"/>
                    </a:lnTo>
                    <a:close/>
                    <a:moveTo>
                      <a:pt x="121110" y="174862"/>
                    </a:moveTo>
                    <a:lnTo>
                      <a:pt x="123278" y="82165"/>
                    </a:lnTo>
                    <a:lnTo>
                      <a:pt x="165577" y="112011"/>
                    </a:lnTo>
                    <a:lnTo>
                      <a:pt x="121110" y="174862"/>
                    </a:lnTo>
                    <a:lnTo>
                      <a:pt x="121110" y="174862"/>
                    </a:lnTo>
                    <a:close/>
                    <a:moveTo>
                      <a:pt x="173168" y="165734"/>
                    </a:moveTo>
                    <a:lnTo>
                      <a:pt x="165577" y="112011"/>
                    </a:lnTo>
                    <a:lnTo>
                      <a:pt x="121110" y="174862"/>
                    </a:lnTo>
                    <a:lnTo>
                      <a:pt x="173168" y="165734"/>
                    </a:lnTo>
                    <a:lnTo>
                      <a:pt x="173168" y="165734"/>
                    </a:lnTo>
                    <a:close/>
                    <a:moveTo>
                      <a:pt x="165212" y="224370"/>
                    </a:moveTo>
                    <a:lnTo>
                      <a:pt x="173168" y="165734"/>
                    </a:lnTo>
                    <a:lnTo>
                      <a:pt x="121110" y="174862"/>
                    </a:lnTo>
                    <a:lnTo>
                      <a:pt x="165212" y="224370"/>
                    </a:lnTo>
                    <a:lnTo>
                      <a:pt x="165212" y="224370"/>
                    </a:lnTo>
                    <a:close/>
                    <a:moveTo>
                      <a:pt x="100863" y="220859"/>
                    </a:moveTo>
                    <a:lnTo>
                      <a:pt x="165212" y="224370"/>
                    </a:lnTo>
                    <a:lnTo>
                      <a:pt x="121110" y="174862"/>
                    </a:lnTo>
                    <a:lnTo>
                      <a:pt x="100863" y="220859"/>
                    </a:lnTo>
                    <a:lnTo>
                      <a:pt x="100863" y="220859"/>
                    </a:lnTo>
                    <a:close/>
                    <a:moveTo>
                      <a:pt x="58205" y="173810"/>
                    </a:moveTo>
                    <a:lnTo>
                      <a:pt x="121110" y="174862"/>
                    </a:lnTo>
                    <a:lnTo>
                      <a:pt x="100863" y="220859"/>
                    </a:lnTo>
                    <a:lnTo>
                      <a:pt x="58205" y="173810"/>
                    </a:lnTo>
                    <a:lnTo>
                      <a:pt x="58205" y="173810"/>
                    </a:lnTo>
                    <a:close/>
                    <a:moveTo>
                      <a:pt x="42299" y="217700"/>
                    </a:moveTo>
                    <a:lnTo>
                      <a:pt x="58205" y="173810"/>
                    </a:lnTo>
                    <a:lnTo>
                      <a:pt x="0" y="173457"/>
                    </a:lnTo>
                    <a:lnTo>
                      <a:pt x="42299" y="217700"/>
                    </a:lnTo>
                    <a:lnTo>
                      <a:pt x="42299" y="217700"/>
                    </a:lnTo>
                    <a:close/>
                    <a:moveTo>
                      <a:pt x="100863" y="220859"/>
                    </a:moveTo>
                    <a:lnTo>
                      <a:pt x="42299" y="217700"/>
                    </a:lnTo>
                    <a:lnTo>
                      <a:pt x="58205" y="173810"/>
                    </a:lnTo>
                    <a:lnTo>
                      <a:pt x="100863" y="220859"/>
                    </a:lnTo>
                    <a:lnTo>
                      <a:pt x="100863" y="220859"/>
                    </a:lnTo>
                    <a:close/>
                    <a:moveTo>
                      <a:pt x="66517" y="262996"/>
                    </a:moveTo>
                    <a:lnTo>
                      <a:pt x="100863" y="220859"/>
                    </a:lnTo>
                    <a:lnTo>
                      <a:pt x="42299" y="217700"/>
                    </a:lnTo>
                    <a:lnTo>
                      <a:pt x="66517" y="262996"/>
                    </a:lnTo>
                    <a:lnTo>
                      <a:pt x="66517" y="262996"/>
                    </a:lnTo>
                    <a:close/>
                    <a:moveTo>
                      <a:pt x="114601" y="293895"/>
                    </a:moveTo>
                    <a:lnTo>
                      <a:pt x="100863" y="220859"/>
                    </a:lnTo>
                    <a:lnTo>
                      <a:pt x="66517" y="262996"/>
                    </a:lnTo>
                    <a:lnTo>
                      <a:pt x="114601" y="293895"/>
                    </a:lnTo>
                    <a:lnTo>
                      <a:pt x="114601" y="293895"/>
                    </a:lnTo>
                    <a:close/>
                    <a:moveTo>
                      <a:pt x="165212" y="224370"/>
                    </a:moveTo>
                    <a:lnTo>
                      <a:pt x="114601" y="293895"/>
                    </a:lnTo>
                    <a:lnTo>
                      <a:pt x="100863" y="220859"/>
                    </a:lnTo>
                    <a:lnTo>
                      <a:pt x="165212" y="224370"/>
                    </a:lnTo>
                    <a:lnTo>
                      <a:pt x="165212" y="224370"/>
                    </a:lnTo>
                    <a:close/>
                    <a:moveTo>
                      <a:pt x="244024" y="130268"/>
                    </a:moveTo>
                    <a:lnTo>
                      <a:pt x="165577" y="112011"/>
                    </a:lnTo>
                    <a:lnTo>
                      <a:pt x="223782" y="76898"/>
                    </a:lnTo>
                    <a:lnTo>
                      <a:pt x="244024" y="130268"/>
                    </a:lnTo>
                    <a:lnTo>
                      <a:pt x="244024" y="130268"/>
                    </a:lnTo>
                    <a:close/>
                    <a:moveTo>
                      <a:pt x="173168" y="165734"/>
                    </a:moveTo>
                    <a:lnTo>
                      <a:pt x="165577" y="112011"/>
                    </a:lnTo>
                    <a:lnTo>
                      <a:pt x="244024" y="130268"/>
                    </a:lnTo>
                    <a:lnTo>
                      <a:pt x="173168" y="165734"/>
                    </a:lnTo>
                    <a:lnTo>
                      <a:pt x="173168" y="165734"/>
                    </a:lnTo>
                    <a:close/>
                    <a:moveTo>
                      <a:pt x="290478" y="96384"/>
                    </a:moveTo>
                    <a:lnTo>
                      <a:pt x="223782" y="76898"/>
                    </a:lnTo>
                    <a:lnTo>
                      <a:pt x="244024" y="130268"/>
                    </a:lnTo>
                    <a:lnTo>
                      <a:pt x="290478" y="96384"/>
                    </a:lnTo>
                    <a:lnTo>
                      <a:pt x="290478" y="96384"/>
                    </a:lnTo>
                    <a:close/>
                    <a:moveTo>
                      <a:pt x="298793" y="150458"/>
                    </a:moveTo>
                    <a:lnTo>
                      <a:pt x="290478" y="96384"/>
                    </a:lnTo>
                    <a:lnTo>
                      <a:pt x="244024" y="130268"/>
                    </a:lnTo>
                    <a:lnTo>
                      <a:pt x="298793" y="150458"/>
                    </a:lnTo>
                    <a:lnTo>
                      <a:pt x="298793" y="150458"/>
                    </a:lnTo>
                    <a:close/>
                    <a:moveTo>
                      <a:pt x="239865" y="190136"/>
                    </a:moveTo>
                    <a:lnTo>
                      <a:pt x="298793" y="150458"/>
                    </a:lnTo>
                    <a:lnTo>
                      <a:pt x="244024" y="130268"/>
                    </a:lnTo>
                    <a:lnTo>
                      <a:pt x="239865" y="190136"/>
                    </a:lnTo>
                    <a:lnTo>
                      <a:pt x="239865" y="190136"/>
                    </a:lnTo>
                    <a:close/>
                    <a:moveTo>
                      <a:pt x="173168" y="165734"/>
                    </a:moveTo>
                    <a:lnTo>
                      <a:pt x="239865" y="190136"/>
                    </a:lnTo>
                    <a:lnTo>
                      <a:pt x="244024" y="130268"/>
                    </a:lnTo>
                    <a:lnTo>
                      <a:pt x="173168" y="165734"/>
                    </a:lnTo>
                    <a:lnTo>
                      <a:pt x="173168" y="165734"/>
                    </a:lnTo>
                    <a:close/>
                    <a:moveTo>
                      <a:pt x="356634" y="148704"/>
                    </a:moveTo>
                    <a:lnTo>
                      <a:pt x="421345" y="105866"/>
                    </a:lnTo>
                    <a:lnTo>
                      <a:pt x="374711" y="93928"/>
                    </a:lnTo>
                    <a:lnTo>
                      <a:pt x="356634" y="148704"/>
                    </a:lnTo>
                    <a:lnTo>
                      <a:pt x="356634" y="148704"/>
                    </a:lnTo>
                    <a:close/>
                    <a:moveTo>
                      <a:pt x="290478" y="96384"/>
                    </a:moveTo>
                    <a:lnTo>
                      <a:pt x="374711" y="93928"/>
                    </a:lnTo>
                    <a:lnTo>
                      <a:pt x="356634" y="148704"/>
                    </a:lnTo>
                    <a:lnTo>
                      <a:pt x="290478" y="96384"/>
                    </a:lnTo>
                    <a:lnTo>
                      <a:pt x="290478" y="96384"/>
                    </a:lnTo>
                    <a:close/>
                    <a:moveTo>
                      <a:pt x="298793" y="150458"/>
                    </a:moveTo>
                    <a:lnTo>
                      <a:pt x="356634" y="148704"/>
                    </a:lnTo>
                    <a:lnTo>
                      <a:pt x="290478" y="96384"/>
                    </a:lnTo>
                    <a:lnTo>
                      <a:pt x="298793" y="150458"/>
                    </a:lnTo>
                    <a:lnTo>
                      <a:pt x="298793" y="150458"/>
                    </a:lnTo>
                    <a:close/>
                    <a:moveTo>
                      <a:pt x="427851" y="165909"/>
                    </a:moveTo>
                    <a:lnTo>
                      <a:pt x="421345" y="105866"/>
                    </a:lnTo>
                    <a:lnTo>
                      <a:pt x="356634" y="148704"/>
                    </a:lnTo>
                    <a:lnTo>
                      <a:pt x="427851" y="165909"/>
                    </a:lnTo>
                    <a:lnTo>
                      <a:pt x="427851" y="165909"/>
                    </a:lnTo>
                    <a:close/>
                    <a:moveTo>
                      <a:pt x="362058" y="195404"/>
                    </a:moveTo>
                    <a:lnTo>
                      <a:pt x="427851" y="165909"/>
                    </a:lnTo>
                    <a:lnTo>
                      <a:pt x="356634" y="148704"/>
                    </a:lnTo>
                    <a:lnTo>
                      <a:pt x="362058" y="195404"/>
                    </a:lnTo>
                    <a:lnTo>
                      <a:pt x="362058" y="195404"/>
                    </a:lnTo>
                    <a:close/>
                    <a:moveTo>
                      <a:pt x="298793" y="150458"/>
                    </a:moveTo>
                    <a:lnTo>
                      <a:pt x="362058" y="195404"/>
                    </a:lnTo>
                    <a:lnTo>
                      <a:pt x="356634" y="148704"/>
                    </a:lnTo>
                    <a:lnTo>
                      <a:pt x="298793" y="150458"/>
                    </a:lnTo>
                    <a:lnTo>
                      <a:pt x="298793" y="150458"/>
                    </a:lnTo>
                    <a:close/>
                    <a:moveTo>
                      <a:pt x="395314" y="222090"/>
                    </a:moveTo>
                    <a:lnTo>
                      <a:pt x="427851" y="165909"/>
                    </a:lnTo>
                    <a:lnTo>
                      <a:pt x="448096" y="208746"/>
                    </a:lnTo>
                    <a:lnTo>
                      <a:pt x="395314" y="222090"/>
                    </a:lnTo>
                    <a:lnTo>
                      <a:pt x="395314" y="222090"/>
                    </a:lnTo>
                    <a:close/>
                    <a:moveTo>
                      <a:pt x="441228" y="256851"/>
                    </a:moveTo>
                    <a:lnTo>
                      <a:pt x="395314" y="222090"/>
                    </a:lnTo>
                    <a:lnTo>
                      <a:pt x="448096" y="208746"/>
                    </a:lnTo>
                    <a:lnTo>
                      <a:pt x="441228" y="256851"/>
                    </a:lnTo>
                    <a:lnTo>
                      <a:pt x="441228" y="256851"/>
                    </a:lnTo>
                    <a:close/>
                    <a:moveTo>
                      <a:pt x="362058" y="195404"/>
                    </a:moveTo>
                    <a:lnTo>
                      <a:pt x="395314" y="222090"/>
                    </a:lnTo>
                    <a:lnTo>
                      <a:pt x="427851" y="165909"/>
                    </a:lnTo>
                    <a:lnTo>
                      <a:pt x="362058" y="195404"/>
                    </a:lnTo>
                    <a:lnTo>
                      <a:pt x="362058" y="195404"/>
                    </a:lnTo>
                    <a:close/>
                    <a:moveTo>
                      <a:pt x="362058" y="305131"/>
                    </a:moveTo>
                    <a:lnTo>
                      <a:pt x="441228" y="256851"/>
                    </a:lnTo>
                    <a:lnTo>
                      <a:pt x="395314" y="222090"/>
                    </a:lnTo>
                    <a:lnTo>
                      <a:pt x="362058" y="305131"/>
                    </a:lnTo>
                    <a:lnTo>
                      <a:pt x="362058" y="305131"/>
                    </a:lnTo>
                    <a:close/>
                    <a:moveTo>
                      <a:pt x="313615" y="268438"/>
                    </a:moveTo>
                    <a:lnTo>
                      <a:pt x="362058" y="305131"/>
                    </a:lnTo>
                    <a:lnTo>
                      <a:pt x="395314" y="222090"/>
                    </a:lnTo>
                    <a:lnTo>
                      <a:pt x="313615" y="268438"/>
                    </a:lnTo>
                    <a:lnTo>
                      <a:pt x="313615" y="268438"/>
                    </a:lnTo>
                    <a:close/>
                    <a:moveTo>
                      <a:pt x="362058" y="195404"/>
                    </a:moveTo>
                    <a:lnTo>
                      <a:pt x="313615" y="268438"/>
                    </a:lnTo>
                    <a:lnTo>
                      <a:pt x="395314" y="222090"/>
                    </a:lnTo>
                    <a:lnTo>
                      <a:pt x="362058" y="195404"/>
                    </a:lnTo>
                    <a:lnTo>
                      <a:pt x="362058" y="195404"/>
                    </a:lnTo>
                    <a:close/>
                    <a:moveTo>
                      <a:pt x="271585" y="220814"/>
                    </a:moveTo>
                    <a:lnTo>
                      <a:pt x="298793" y="150458"/>
                    </a:lnTo>
                    <a:lnTo>
                      <a:pt x="362058" y="195404"/>
                    </a:lnTo>
                    <a:lnTo>
                      <a:pt x="271585" y="220814"/>
                    </a:lnTo>
                    <a:lnTo>
                      <a:pt x="271585" y="220814"/>
                    </a:lnTo>
                    <a:close/>
                    <a:moveTo>
                      <a:pt x="313615" y="268438"/>
                    </a:moveTo>
                    <a:lnTo>
                      <a:pt x="362058" y="195404"/>
                    </a:lnTo>
                    <a:lnTo>
                      <a:pt x="271585" y="220814"/>
                    </a:lnTo>
                    <a:lnTo>
                      <a:pt x="313615" y="268438"/>
                    </a:lnTo>
                    <a:lnTo>
                      <a:pt x="313615" y="268438"/>
                    </a:lnTo>
                    <a:close/>
                    <a:moveTo>
                      <a:pt x="239865" y="190136"/>
                    </a:moveTo>
                    <a:lnTo>
                      <a:pt x="298793" y="150458"/>
                    </a:lnTo>
                    <a:lnTo>
                      <a:pt x="271585" y="220814"/>
                    </a:lnTo>
                    <a:lnTo>
                      <a:pt x="239865" y="190136"/>
                    </a:lnTo>
                    <a:lnTo>
                      <a:pt x="239865" y="190136"/>
                    </a:lnTo>
                    <a:close/>
                    <a:moveTo>
                      <a:pt x="313615" y="268438"/>
                    </a:moveTo>
                    <a:lnTo>
                      <a:pt x="207959" y="298767"/>
                    </a:lnTo>
                    <a:lnTo>
                      <a:pt x="271585" y="220814"/>
                    </a:lnTo>
                    <a:lnTo>
                      <a:pt x="313615" y="268438"/>
                    </a:lnTo>
                    <a:lnTo>
                      <a:pt x="313615" y="268438"/>
                    </a:lnTo>
                    <a:close/>
                    <a:moveTo>
                      <a:pt x="175420" y="261546"/>
                    </a:moveTo>
                    <a:lnTo>
                      <a:pt x="207959" y="298767"/>
                    </a:lnTo>
                    <a:lnTo>
                      <a:pt x="271585" y="220814"/>
                    </a:lnTo>
                    <a:lnTo>
                      <a:pt x="175420" y="261546"/>
                    </a:lnTo>
                    <a:lnTo>
                      <a:pt x="175420" y="261546"/>
                    </a:lnTo>
                    <a:close/>
                    <a:moveTo>
                      <a:pt x="165212" y="224370"/>
                    </a:moveTo>
                    <a:lnTo>
                      <a:pt x="175420" y="261546"/>
                    </a:lnTo>
                    <a:lnTo>
                      <a:pt x="271585" y="220814"/>
                    </a:lnTo>
                    <a:lnTo>
                      <a:pt x="165212" y="224370"/>
                    </a:lnTo>
                    <a:lnTo>
                      <a:pt x="165212" y="224370"/>
                    </a:lnTo>
                    <a:close/>
                    <a:moveTo>
                      <a:pt x="137411" y="262563"/>
                    </a:moveTo>
                    <a:lnTo>
                      <a:pt x="175420" y="261546"/>
                    </a:lnTo>
                    <a:lnTo>
                      <a:pt x="165212" y="224370"/>
                    </a:lnTo>
                    <a:lnTo>
                      <a:pt x="137411" y="262563"/>
                    </a:lnTo>
                    <a:lnTo>
                      <a:pt x="137411" y="262563"/>
                    </a:lnTo>
                    <a:close/>
                    <a:moveTo>
                      <a:pt x="239865" y="190136"/>
                    </a:moveTo>
                    <a:lnTo>
                      <a:pt x="165212" y="224370"/>
                    </a:lnTo>
                    <a:lnTo>
                      <a:pt x="271585" y="220814"/>
                    </a:lnTo>
                    <a:lnTo>
                      <a:pt x="239865" y="190136"/>
                    </a:lnTo>
                    <a:lnTo>
                      <a:pt x="239865" y="190136"/>
                    </a:lnTo>
                    <a:close/>
                    <a:moveTo>
                      <a:pt x="173168" y="165734"/>
                    </a:moveTo>
                    <a:lnTo>
                      <a:pt x="165212" y="224370"/>
                    </a:lnTo>
                    <a:lnTo>
                      <a:pt x="239865" y="190136"/>
                    </a:lnTo>
                    <a:lnTo>
                      <a:pt x="173168" y="165734"/>
                    </a:lnTo>
                    <a:lnTo>
                      <a:pt x="173168" y="165734"/>
                    </a:lnTo>
                    <a:close/>
                    <a:moveTo>
                      <a:pt x="288577" y="332122"/>
                    </a:moveTo>
                    <a:lnTo>
                      <a:pt x="313615" y="268438"/>
                    </a:lnTo>
                    <a:lnTo>
                      <a:pt x="362058" y="305131"/>
                    </a:lnTo>
                    <a:lnTo>
                      <a:pt x="288577" y="332122"/>
                    </a:lnTo>
                    <a:lnTo>
                      <a:pt x="288577" y="332122"/>
                    </a:lnTo>
                    <a:close/>
                    <a:moveTo>
                      <a:pt x="207959" y="298767"/>
                    </a:moveTo>
                    <a:lnTo>
                      <a:pt x="288577" y="332122"/>
                    </a:lnTo>
                    <a:lnTo>
                      <a:pt x="313615" y="268438"/>
                    </a:lnTo>
                    <a:lnTo>
                      <a:pt x="207959" y="298767"/>
                    </a:lnTo>
                    <a:lnTo>
                      <a:pt x="207959" y="298767"/>
                    </a:lnTo>
                    <a:close/>
                    <a:moveTo>
                      <a:pt x="322557" y="353188"/>
                    </a:moveTo>
                    <a:lnTo>
                      <a:pt x="353760" y="308178"/>
                    </a:lnTo>
                    <a:lnTo>
                      <a:pt x="288577" y="332122"/>
                    </a:lnTo>
                    <a:lnTo>
                      <a:pt x="322557" y="353188"/>
                    </a:lnTo>
                    <a:lnTo>
                      <a:pt x="322557" y="353188"/>
                    </a:lnTo>
                    <a:close/>
                    <a:moveTo>
                      <a:pt x="207959" y="298767"/>
                    </a:moveTo>
                    <a:lnTo>
                      <a:pt x="243749" y="349677"/>
                    </a:lnTo>
                    <a:lnTo>
                      <a:pt x="288577" y="332122"/>
                    </a:lnTo>
                    <a:lnTo>
                      <a:pt x="207959" y="298767"/>
                    </a:lnTo>
                    <a:lnTo>
                      <a:pt x="207959" y="298767"/>
                    </a:lnTo>
                    <a:close/>
                    <a:moveTo>
                      <a:pt x="263270" y="391814"/>
                    </a:moveTo>
                    <a:lnTo>
                      <a:pt x="243749" y="349677"/>
                    </a:lnTo>
                    <a:lnTo>
                      <a:pt x="288577" y="332122"/>
                    </a:lnTo>
                    <a:lnTo>
                      <a:pt x="263270" y="391814"/>
                    </a:lnTo>
                    <a:lnTo>
                      <a:pt x="263270" y="391814"/>
                    </a:lnTo>
                    <a:close/>
                    <a:moveTo>
                      <a:pt x="322557" y="353188"/>
                    </a:moveTo>
                    <a:lnTo>
                      <a:pt x="263270" y="391814"/>
                    </a:lnTo>
                    <a:lnTo>
                      <a:pt x="288577" y="332122"/>
                    </a:lnTo>
                    <a:lnTo>
                      <a:pt x="322557" y="353188"/>
                    </a:lnTo>
                    <a:lnTo>
                      <a:pt x="322557" y="353188"/>
                    </a:lnTo>
                    <a:close/>
                    <a:moveTo>
                      <a:pt x="329970" y="412706"/>
                    </a:moveTo>
                    <a:lnTo>
                      <a:pt x="317565" y="356443"/>
                    </a:lnTo>
                    <a:lnTo>
                      <a:pt x="263270" y="391814"/>
                    </a:lnTo>
                    <a:lnTo>
                      <a:pt x="329970" y="412706"/>
                    </a:lnTo>
                    <a:lnTo>
                      <a:pt x="329970" y="412706"/>
                    </a:lnTo>
                    <a:close/>
                  </a:path>
                </a:pathLst>
              </a:custGeom>
              <a:solidFill>
                <a:srgbClr val="3A7CC0"/>
              </a:solidFill>
              <a:ln w="3097"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BBCA6D22-C276-FACC-A750-03D315084614}"/>
                  </a:ext>
                </a:extLst>
              </p:cNvPr>
              <p:cNvSpPr/>
              <p:nvPr/>
            </p:nvSpPr>
            <p:spPr bwMode="ltGray">
              <a:xfrm>
                <a:off x="9454816" y="6288867"/>
                <a:ext cx="459297" cy="423849"/>
              </a:xfrm>
              <a:custGeom>
                <a:avLst/>
                <a:gdLst>
                  <a:gd name="connsiteX0" fmla="*/ 459298 w 459297"/>
                  <a:gd name="connsiteY0" fmla="*/ 218217 h 423849"/>
                  <a:gd name="connsiteX1" fmla="*/ 450188 w 459297"/>
                  <a:gd name="connsiteY1" fmla="*/ 207960 h 423849"/>
                  <a:gd name="connsiteX2" fmla="*/ 438090 w 459297"/>
                  <a:gd name="connsiteY2" fmla="*/ 182359 h 423849"/>
                  <a:gd name="connsiteX3" fmla="*/ 443310 w 459297"/>
                  <a:gd name="connsiteY3" fmla="*/ 173461 h 423849"/>
                  <a:gd name="connsiteX4" fmla="*/ 432886 w 459297"/>
                  <a:gd name="connsiteY4" fmla="*/ 163076 h 423849"/>
                  <a:gd name="connsiteX5" fmla="*/ 428655 w 459297"/>
                  <a:gd name="connsiteY5" fmla="*/ 124042 h 423849"/>
                  <a:gd name="connsiteX6" fmla="*/ 429621 w 459297"/>
                  <a:gd name="connsiteY6" fmla="*/ 119766 h 423849"/>
                  <a:gd name="connsiteX7" fmla="*/ 428278 w 459297"/>
                  <a:gd name="connsiteY7" fmla="*/ 114818 h 423849"/>
                  <a:gd name="connsiteX8" fmla="*/ 430248 w 459297"/>
                  <a:gd name="connsiteY8" fmla="*/ 113513 h 423849"/>
                  <a:gd name="connsiteX9" fmla="*/ 427436 w 459297"/>
                  <a:gd name="connsiteY9" fmla="*/ 112794 h 423849"/>
                  <a:gd name="connsiteX10" fmla="*/ 427245 w 459297"/>
                  <a:gd name="connsiteY10" fmla="*/ 111039 h 423849"/>
                  <a:gd name="connsiteX11" fmla="*/ 425894 w 459297"/>
                  <a:gd name="connsiteY11" fmla="*/ 111932 h 423849"/>
                  <a:gd name="connsiteX12" fmla="*/ 418895 w 459297"/>
                  <a:gd name="connsiteY12" fmla="*/ 109351 h 423849"/>
                  <a:gd name="connsiteX13" fmla="*/ 415854 w 459297"/>
                  <a:gd name="connsiteY13" fmla="*/ 109828 h 423849"/>
                  <a:gd name="connsiteX14" fmla="*/ 386783 w 459297"/>
                  <a:gd name="connsiteY14" fmla="*/ 102386 h 423849"/>
                  <a:gd name="connsiteX15" fmla="*/ 376917 w 459297"/>
                  <a:gd name="connsiteY15" fmla="*/ 96057 h 423849"/>
                  <a:gd name="connsiteX16" fmla="*/ 367938 w 459297"/>
                  <a:gd name="connsiteY16" fmla="*/ 100801 h 423849"/>
                  <a:gd name="connsiteX17" fmla="*/ 304813 w 459297"/>
                  <a:gd name="connsiteY17" fmla="*/ 102643 h 423849"/>
                  <a:gd name="connsiteX18" fmla="*/ 294858 w 459297"/>
                  <a:gd name="connsiteY18" fmla="*/ 96057 h 423849"/>
                  <a:gd name="connsiteX19" fmla="*/ 286231 w 459297"/>
                  <a:gd name="connsiteY19" fmla="*/ 100335 h 423849"/>
                  <a:gd name="connsiteX20" fmla="*/ 238767 w 459297"/>
                  <a:gd name="connsiteY20" fmla="*/ 86469 h 423849"/>
                  <a:gd name="connsiteX21" fmla="*/ 238888 w 459297"/>
                  <a:gd name="connsiteY21" fmla="*/ 85307 h 423849"/>
                  <a:gd name="connsiteX22" fmla="*/ 229781 w 459297"/>
                  <a:gd name="connsiteY22" fmla="*/ 75051 h 423849"/>
                  <a:gd name="connsiteX23" fmla="*/ 228472 w 459297"/>
                  <a:gd name="connsiteY23" fmla="*/ 19700 h 423849"/>
                  <a:gd name="connsiteX24" fmla="*/ 234428 w 459297"/>
                  <a:gd name="connsiteY24" fmla="*/ 10415 h 423849"/>
                  <a:gd name="connsiteX25" fmla="*/ 223702 w 459297"/>
                  <a:gd name="connsiteY25" fmla="*/ 0 h 423849"/>
                  <a:gd name="connsiteX26" fmla="*/ 213661 w 459297"/>
                  <a:gd name="connsiteY26" fmla="*/ 6855 h 423849"/>
                  <a:gd name="connsiteX27" fmla="*/ 139993 w 459297"/>
                  <a:gd name="connsiteY27" fmla="*/ 6588 h 423849"/>
                  <a:gd name="connsiteX28" fmla="*/ 133251 w 459297"/>
                  <a:gd name="connsiteY28" fmla="*/ 4213 h 423849"/>
                  <a:gd name="connsiteX29" fmla="*/ 128797 w 459297"/>
                  <a:gd name="connsiteY29" fmla="*/ 5179 h 423849"/>
                  <a:gd name="connsiteX30" fmla="*/ 127331 w 459297"/>
                  <a:gd name="connsiteY30" fmla="*/ 3458 h 423849"/>
                  <a:gd name="connsiteX31" fmla="*/ 127287 w 459297"/>
                  <a:gd name="connsiteY31" fmla="*/ 5975 h 423849"/>
                  <a:gd name="connsiteX32" fmla="*/ 126570 w 459297"/>
                  <a:gd name="connsiteY32" fmla="*/ 6540 h 423849"/>
                  <a:gd name="connsiteX33" fmla="*/ 125063 w 459297"/>
                  <a:gd name="connsiteY33" fmla="*/ 6535 h 423849"/>
                  <a:gd name="connsiteX34" fmla="*/ 125677 w 459297"/>
                  <a:gd name="connsiteY34" fmla="*/ 7256 h 423849"/>
                  <a:gd name="connsiteX35" fmla="*/ 122525 w 459297"/>
                  <a:gd name="connsiteY35" fmla="*/ 14628 h 423849"/>
                  <a:gd name="connsiteX36" fmla="*/ 126986 w 459297"/>
                  <a:gd name="connsiteY36" fmla="*/ 23052 h 423849"/>
                  <a:gd name="connsiteX37" fmla="*/ 126018 w 459297"/>
                  <a:gd name="connsiteY37" fmla="*/ 78065 h 423849"/>
                  <a:gd name="connsiteX38" fmla="*/ 117727 w 459297"/>
                  <a:gd name="connsiteY38" fmla="*/ 88186 h 423849"/>
                  <a:gd name="connsiteX39" fmla="*/ 125619 w 459297"/>
                  <a:gd name="connsiteY39" fmla="*/ 98189 h 423849"/>
                  <a:gd name="connsiteX40" fmla="*/ 123795 w 459297"/>
                  <a:gd name="connsiteY40" fmla="*/ 176172 h 423849"/>
                  <a:gd name="connsiteX41" fmla="*/ 118287 w 459297"/>
                  <a:gd name="connsiteY41" fmla="*/ 181292 h 423849"/>
                  <a:gd name="connsiteX42" fmla="*/ 72694 w 459297"/>
                  <a:gd name="connsiteY42" fmla="*/ 180529 h 423849"/>
                  <a:gd name="connsiteX43" fmla="*/ 62585 w 459297"/>
                  <a:gd name="connsiteY43" fmla="*/ 173462 h 423849"/>
                  <a:gd name="connsiteX44" fmla="*/ 52550 w 459297"/>
                  <a:gd name="connsiteY44" fmla="*/ 180299 h 423849"/>
                  <a:gd name="connsiteX45" fmla="*/ 0 w 459297"/>
                  <a:gd name="connsiteY45" fmla="*/ 179981 h 423849"/>
                  <a:gd name="connsiteX46" fmla="*/ 39639 w 459297"/>
                  <a:gd name="connsiteY46" fmla="*/ 221439 h 423849"/>
                  <a:gd name="connsiteX47" fmla="*/ 38452 w 459297"/>
                  <a:gd name="connsiteY47" fmla="*/ 226109 h 423849"/>
                  <a:gd name="connsiteX48" fmla="*/ 49177 w 459297"/>
                  <a:gd name="connsiteY48" fmla="*/ 236526 h 423849"/>
                  <a:gd name="connsiteX49" fmla="*/ 50090 w 459297"/>
                  <a:gd name="connsiteY49" fmla="*/ 236437 h 423849"/>
                  <a:gd name="connsiteX50" fmla="*/ 64183 w 459297"/>
                  <a:gd name="connsiteY50" fmla="*/ 262795 h 423849"/>
                  <a:gd name="connsiteX51" fmla="*/ 62585 w 459297"/>
                  <a:gd name="connsiteY51" fmla="*/ 268200 h 423849"/>
                  <a:gd name="connsiteX52" fmla="*/ 77462 w 459297"/>
                  <a:gd name="connsiteY52" fmla="*/ 277838 h 423849"/>
                  <a:gd name="connsiteX53" fmla="*/ 108890 w 459297"/>
                  <a:gd name="connsiteY53" fmla="*/ 298033 h 423849"/>
                  <a:gd name="connsiteX54" fmla="*/ 117571 w 459297"/>
                  <a:gd name="connsiteY54" fmla="*/ 304871 h 423849"/>
                  <a:gd name="connsiteX55" fmla="*/ 117950 w 459297"/>
                  <a:gd name="connsiteY55" fmla="*/ 306884 h 423849"/>
                  <a:gd name="connsiteX56" fmla="*/ 119357 w 459297"/>
                  <a:gd name="connsiteY56" fmla="*/ 304950 h 423849"/>
                  <a:gd name="connsiteX57" fmla="*/ 119641 w 459297"/>
                  <a:gd name="connsiteY57" fmla="*/ 304940 h 423849"/>
                  <a:gd name="connsiteX58" fmla="*/ 121609 w 459297"/>
                  <a:gd name="connsiteY58" fmla="*/ 306206 h 423849"/>
                  <a:gd name="connsiteX59" fmla="*/ 121329 w 459297"/>
                  <a:gd name="connsiteY59" fmla="*/ 304717 h 423849"/>
                  <a:gd name="connsiteX60" fmla="*/ 126831 w 459297"/>
                  <a:gd name="connsiteY60" fmla="*/ 302205 h 423849"/>
                  <a:gd name="connsiteX61" fmla="*/ 129202 w 459297"/>
                  <a:gd name="connsiteY61" fmla="*/ 291426 h 423849"/>
                  <a:gd name="connsiteX62" fmla="*/ 134670 w 459297"/>
                  <a:gd name="connsiteY62" fmla="*/ 283914 h 423849"/>
                  <a:gd name="connsiteX63" fmla="*/ 141790 w 459297"/>
                  <a:gd name="connsiteY63" fmla="*/ 286593 h 423849"/>
                  <a:gd name="connsiteX64" fmla="*/ 152517 w 459297"/>
                  <a:gd name="connsiteY64" fmla="*/ 276176 h 423849"/>
                  <a:gd name="connsiteX65" fmla="*/ 151816 w 459297"/>
                  <a:gd name="connsiteY65" fmla="*/ 272566 h 423849"/>
                  <a:gd name="connsiteX66" fmla="*/ 169600 w 459297"/>
                  <a:gd name="connsiteY66" fmla="*/ 272090 h 423849"/>
                  <a:gd name="connsiteX67" fmla="*/ 180318 w 459297"/>
                  <a:gd name="connsiteY67" fmla="*/ 282437 h 423849"/>
                  <a:gd name="connsiteX68" fmla="*/ 186533 w 459297"/>
                  <a:gd name="connsiteY68" fmla="*/ 280484 h 423849"/>
                  <a:gd name="connsiteX69" fmla="*/ 205076 w 459297"/>
                  <a:gd name="connsiteY69" fmla="*/ 301696 h 423849"/>
                  <a:gd name="connsiteX70" fmla="*/ 202250 w 459297"/>
                  <a:gd name="connsiteY70" fmla="*/ 308689 h 423849"/>
                  <a:gd name="connsiteX71" fmla="*/ 212976 w 459297"/>
                  <a:gd name="connsiteY71" fmla="*/ 319107 h 423849"/>
                  <a:gd name="connsiteX72" fmla="*/ 217680 w 459297"/>
                  <a:gd name="connsiteY72" fmla="*/ 318010 h 423849"/>
                  <a:gd name="connsiteX73" fmla="*/ 240937 w 459297"/>
                  <a:gd name="connsiteY73" fmla="*/ 351091 h 423849"/>
                  <a:gd name="connsiteX74" fmla="*/ 238110 w 459297"/>
                  <a:gd name="connsiteY74" fmla="*/ 358086 h 423849"/>
                  <a:gd name="connsiteX75" fmla="*/ 248835 w 459297"/>
                  <a:gd name="connsiteY75" fmla="*/ 368504 h 423849"/>
                  <a:gd name="connsiteX76" fmla="*/ 250814 w 459297"/>
                  <a:gd name="connsiteY76" fmla="*/ 368310 h 423849"/>
                  <a:gd name="connsiteX77" fmla="*/ 262129 w 459297"/>
                  <a:gd name="connsiteY77" fmla="*/ 392734 h 423849"/>
                  <a:gd name="connsiteX78" fmla="*/ 261026 w 459297"/>
                  <a:gd name="connsiteY78" fmla="*/ 396777 h 423849"/>
                  <a:gd name="connsiteX79" fmla="*/ 264305 w 459297"/>
                  <a:gd name="connsiteY79" fmla="*/ 403347 h 423849"/>
                  <a:gd name="connsiteX80" fmla="*/ 263557 w 459297"/>
                  <a:gd name="connsiteY80" fmla="*/ 405112 h 423849"/>
                  <a:gd name="connsiteX81" fmla="*/ 265258 w 459297"/>
                  <a:gd name="connsiteY81" fmla="*/ 404003 h 423849"/>
                  <a:gd name="connsiteX82" fmla="*/ 269743 w 459297"/>
                  <a:gd name="connsiteY82" fmla="*/ 405244 h 423849"/>
                  <a:gd name="connsiteX83" fmla="*/ 273953 w 459297"/>
                  <a:gd name="connsiteY83" fmla="*/ 404148 h 423849"/>
                  <a:gd name="connsiteX84" fmla="*/ 336859 w 459297"/>
                  <a:gd name="connsiteY84" fmla="*/ 423850 h 423849"/>
                  <a:gd name="connsiteX85" fmla="*/ 325205 w 459297"/>
                  <a:gd name="connsiteY85" fmla="*/ 370999 h 423849"/>
                  <a:gd name="connsiteX86" fmla="*/ 331591 w 459297"/>
                  <a:gd name="connsiteY86" fmla="*/ 363330 h 423849"/>
                  <a:gd name="connsiteX87" fmla="*/ 330583 w 459297"/>
                  <a:gd name="connsiteY87" fmla="*/ 359608 h 423849"/>
                  <a:gd name="connsiteX88" fmla="*/ 356932 w 459297"/>
                  <a:gd name="connsiteY88" fmla="*/ 321595 h 423849"/>
                  <a:gd name="connsiteX89" fmla="*/ 361014 w 459297"/>
                  <a:gd name="connsiteY89" fmla="*/ 322386 h 423849"/>
                  <a:gd name="connsiteX90" fmla="*/ 371682 w 459297"/>
                  <a:gd name="connsiteY90" fmla="*/ 312522 h 423849"/>
                  <a:gd name="connsiteX91" fmla="*/ 442292 w 459297"/>
                  <a:gd name="connsiteY91" fmla="*/ 269461 h 423849"/>
                  <a:gd name="connsiteX92" fmla="*/ 444514 w 459297"/>
                  <a:gd name="connsiteY92" fmla="*/ 268107 h 423849"/>
                  <a:gd name="connsiteX93" fmla="*/ 445495 w 459297"/>
                  <a:gd name="connsiteY93" fmla="*/ 267509 h 423849"/>
                  <a:gd name="connsiteX94" fmla="*/ 447004 w 459297"/>
                  <a:gd name="connsiteY94" fmla="*/ 268650 h 423849"/>
                  <a:gd name="connsiteX95" fmla="*/ 447327 w 459297"/>
                  <a:gd name="connsiteY95" fmla="*/ 266394 h 423849"/>
                  <a:gd name="connsiteX96" fmla="*/ 448911 w 459297"/>
                  <a:gd name="connsiteY96" fmla="*/ 265428 h 423849"/>
                  <a:gd name="connsiteX97" fmla="*/ 447606 w 459297"/>
                  <a:gd name="connsiteY97" fmla="*/ 264441 h 423849"/>
                  <a:gd name="connsiteX98" fmla="*/ 447636 w 459297"/>
                  <a:gd name="connsiteY98" fmla="*/ 264228 h 423849"/>
                  <a:gd name="connsiteX99" fmla="*/ 448572 w 459297"/>
                  <a:gd name="connsiteY99" fmla="*/ 260005 h 423849"/>
                  <a:gd name="connsiteX100" fmla="*/ 448432 w 459297"/>
                  <a:gd name="connsiteY100" fmla="*/ 258653 h 423849"/>
                  <a:gd name="connsiteX101" fmla="*/ 452841 w 459297"/>
                  <a:gd name="connsiteY101" fmla="*/ 227767 h 423849"/>
                  <a:gd name="connsiteX102" fmla="*/ 459298 w 459297"/>
                  <a:gd name="connsiteY102" fmla="*/ 218217 h 423849"/>
                  <a:gd name="connsiteX103" fmla="*/ 446136 w 459297"/>
                  <a:gd name="connsiteY103" fmla="*/ 208096 h 423849"/>
                  <a:gd name="connsiteX104" fmla="*/ 437846 w 459297"/>
                  <a:gd name="connsiteY104" fmla="*/ 218217 h 423849"/>
                  <a:gd name="connsiteX105" fmla="*/ 437919 w 459297"/>
                  <a:gd name="connsiteY105" fmla="*/ 218917 h 423849"/>
                  <a:gd name="connsiteX106" fmla="*/ 409400 w 459297"/>
                  <a:gd name="connsiteY106" fmla="*/ 226128 h 423849"/>
                  <a:gd name="connsiteX107" fmla="*/ 406482 w 459297"/>
                  <a:gd name="connsiteY107" fmla="*/ 222495 h 423849"/>
                  <a:gd name="connsiteX108" fmla="*/ 429185 w 459297"/>
                  <a:gd name="connsiteY108" fmla="*/ 183294 h 423849"/>
                  <a:gd name="connsiteX109" fmla="*/ 432585 w 459297"/>
                  <a:gd name="connsiteY109" fmla="*/ 183878 h 423849"/>
                  <a:gd name="connsiteX110" fmla="*/ 434598 w 459297"/>
                  <a:gd name="connsiteY110" fmla="*/ 183681 h 423849"/>
                  <a:gd name="connsiteX111" fmla="*/ 446136 w 459297"/>
                  <a:gd name="connsiteY111" fmla="*/ 208096 h 423849"/>
                  <a:gd name="connsiteX112" fmla="*/ 434501 w 459297"/>
                  <a:gd name="connsiteY112" fmla="*/ 269854 h 423849"/>
                  <a:gd name="connsiteX113" fmla="*/ 371092 w 459297"/>
                  <a:gd name="connsiteY113" fmla="*/ 308524 h 423849"/>
                  <a:gd name="connsiteX114" fmla="*/ 370780 w 459297"/>
                  <a:gd name="connsiteY114" fmla="*/ 307705 h 423849"/>
                  <a:gd name="connsiteX115" fmla="*/ 397610 w 459297"/>
                  <a:gd name="connsiteY115" fmla="*/ 240711 h 423849"/>
                  <a:gd name="connsiteX116" fmla="*/ 399695 w 459297"/>
                  <a:gd name="connsiteY116" fmla="*/ 240915 h 423849"/>
                  <a:gd name="connsiteX117" fmla="*/ 406821 w 459297"/>
                  <a:gd name="connsiteY117" fmla="*/ 238232 h 423849"/>
                  <a:gd name="connsiteX118" fmla="*/ 428636 w 459297"/>
                  <a:gd name="connsiteY118" fmla="*/ 254747 h 423849"/>
                  <a:gd name="connsiteX119" fmla="*/ 427120 w 459297"/>
                  <a:gd name="connsiteY119" fmla="*/ 260005 h 423849"/>
                  <a:gd name="connsiteX120" fmla="*/ 434501 w 459297"/>
                  <a:gd name="connsiteY120" fmla="*/ 269854 h 423849"/>
                  <a:gd name="connsiteX121" fmla="*/ 316097 w 459297"/>
                  <a:gd name="connsiteY121" fmla="*/ 366441 h 423849"/>
                  <a:gd name="connsiteX122" fmla="*/ 276908 w 459297"/>
                  <a:gd name="connsiteY122" fmla="*/ 391970 h 423849"/>
                  <a:gd name="connsiteX123" fmla="*/ 274200 w 459297"/>
                  <a:gd name="connsiteY123" fmla="*/ 389539 h 423849"/>
                  <a:gd name="connsiteX124" fmla="*/ 291451 w 459297"/>
                  <a:gd name="connsiteY124" fmla="*/ 348852 h 423849"/>
                  <a:gd name="connsiteX125" fmla="*/ 292957 w 459297"/>
                  <a:gd name="connsiteY125" fmla="*/ 348999 h 423849"/>
                  <a:gd name="connsiteX126" fmla="*/ 299104 w 459297"/>
                  <a:gd name="connsiteY126" fmla="*/ 346532 h 423849"/>
                  <a:gd name="connsiteX127" fmla="*/ 317607 w 459297"/>
                  <a:gd name="connsiteY127" fmla="*/ 358005 h 423849"/>
                  <a:gd name="connsiteX128" fmla="*/ 315430 w 459297"/>
                  <a:gd name="connsiteY128" fmla="*/ 363330 h 423849"/>
                  <a:gd name="connsiteX129" fmla="*/ 316097 w 459297"/>
                  <a:gd name="connsiteY129" fmla="*/ 366441 h 423849"/>
                  <a:gd name="connsiteX130" fmla="*/ 248835 w 459297"/>
                  <a:gd name="connsiteY130" fmla="*/ 347671 h 423849"/>
                  <a:gd name="connsiteX131" fmla="*/ 243928 w 459297"/>
                  <a:gd name="connsiteY131" fmla="*/ 348876 h 423849"/>
                  <a:gd name="connsiteX132" fmla="*/ 220721 w 459297"/>
                  <a:gd name="connsiteY132" fmla="*/ 315867 h 423849"/>
                  <a:gd name="connsiteX133" fmla="*/ 222496 w 459297"/>
                  <a:gd name="connsiteY133" fmla="*/ 313395 h 423849"/>
                  <a:gd name="connsiteX134" fmla="*/ 284398 w 459297"/>
                  <a:gd name="connsiteY134" fmla="*/ 339004 h 423849"/>
                  <a:gd name="connsiteX135" fmla="*/ 284240 w 459297"/>
                  <a:gd name="connsiteY135" fmla="*/ 340533 h 423849"/>
                  <a:gd name="connsiteX136" fmla="*/ 284381 w 459297"/>
                  <a:gd name="connsiteY136" fmla="*/ 341891 h 423849"/>
                  <a:gd name="connsiteX137" fmla="*/ 257759 w 459297"/>
                  <a:gd name="connsiteY137" fmla="*/ 352316 h 423849"/>
                  <a:gd name="connsiteX138" fmla="*/ 248835 w 459297"/>
                  <a:gd name="connsiteY138" fmla="*/ 347671 h 423849"/>
                  <a:gd name="connsiteX139" fmla="*/ 212976 w 459297"/>
                  <a:gd name="connsiteY139" fmla="*/ 298274 h 423849"/>
                  <a:gd name="connsiteX140" fmla="*/ 208077 w 459297"/>
                  <a:gd name="connsiteY140" fmla="*/ 299474 h 423849"/>
                  <a:gd name="connsiteX141" fmla="*/ 189190 w 459297"/>
                  <a:gd name="connsiteY141" fmla="*/ 277871 h 423849"/>
                  <a:gd name="connsiteX142" fmla="*/ 191044 w 459297"/>
                  <a:gd name="connsiteY142" fmla="*/ 272020 h 423849"/>
                  <a:gd name="connsiteX143" fmla="*/ 190023 w 459297"/>
                  <a:gd name="connsiteY143" fmla="*/ 267647 h 423849"/>
                  <a:gd name="connsiteX144" fmla="*/ 268953 w 459297"/>
                  <a:gd name="connsiteY144" fmla="*/ 234214 h 423849"/>
                  <a:gd name="connsiteX145" fmla="*/ 269226 w 459297"/>
                  <a:gd name="connsiteY145" fmla="*/ 234536 h 423849"/>
                  <a:gd name="connsiteX146" fmla="*/ 216658 w 459297"/>
                  <a:gd name="connsiteY146" fmla="*/ 298944 h 423849"/>
                  <a:gd name="connsiteX147" fmla="*/ 212976 w 459297"/>
                  <a:gd name="connsiteY147" fmla="*/ 298274 h 423849"/>
                  <a:gd name="connsiteX148" fmla="*/ 180318 w 459297"/>
                  <a:gd name="connsiteY148" fmla="*/ 261605 h 423849"/>
                  <a:gd name="connsiteX149" fmla="*/ 179459 w 459297"/>
                  <a:gd name="connsiteY149" fmla="*/ 261689 h 423849"/>
                  <a:gd name="connsiteX150" fmla="*/ 174108 w 459297"/>
                  <a:gd name="connsiteY150" fmla="*/ 242200 h 423849"/>
                  <a:gd name="connsiteX151" fmla="*/ 180162 w 459297"/>
                  <a:gd name="connsiteY151" fmla="*/ 234287 h 423849"/>
                  <a:gd name="connsiteX152" fmla="*/ 266013 w 459297"/>
                  <a:gd name="connsiteY152" fmla="*/ 231419 h 423849"/>
                  <a:gd name="connsiteX153" fmla="*/ 187779 w 459297"/>
                  <a:gd name="connsiteY153" fmla="*/ 264556 h 423849"/>
                  <a:gd name="connsiteX154" fmla="*/ 180318 w 459297"/>
                  <a:gd name="connsiteY154" fmla="*/ 261605 h 423849"/>
                  <a:gd name="connsiteX155" fmla="*/ 113815 w 459297"/>
                  <a:gd name="connsiteY155" fmla="*/ 227872 h 423849"/>
                  <a:gd name="connsiteX156" fmla="*/ 110301 w 459297"/>
                  <a:gd name="connsiteY156" fmla="*/ 222396 h 423849"/>
                  <a:gd name="connsiteX157" fmla="*/ 124357 w 459297"/>
                  <a:gd name="connsiteY157" fmla="*/ 190465 h 423849"/>
                  <a:gd name="connsiteX158" fmla="*/ 125491 w 459297"/>
                  <a:gd name="connsiteY158" fmla="*/ 190576 h 423849"/>
                  <a:gd name="connsiteX159" fmla="*/ 128808 w 459297"/>
                  <a:gd name="connsiteY159" fmla="*/ 189795 h 423849"/>
                  <a:gd name="connsiteX160" fmla="*/ 161291 w 459297"/>
                  <a:gd name="connsiteY160" fmla="*/ 226259 h 423849"/>
                  <a:gd name="connsiteX161" fmla="*/ 159191 w 459297"/>
                  <a:gd name="connsiteY161" fmla="*/ 230348 h 423849"/>
                  <a:gd name="connsiteX162" fmla="*/ 113815 w 459297"/>
                  <a:gd name="connsiteY162" fmla="*/ 227872 h 423849"/>
                  <a:gd name="connsiteX163" fmla="*/ 108389 w 459297"/>
                  <a:gd name="connsiteY163" fmla="*/ 293285 h 423849"/>
                  <a:gd name="connsiteX164" fmla="*/ 81184 w 459297"/>
                  <a:gd name="connsiteY164" fmla="*/ 275804 h 423849"/>
                  <a:gd name="connsiteX165" fmla="*/ 81437 w 459297"/>
                  <a:gd name="connsiteY165" fmla="*/ 261421 h 423849"/>
                  <a:gd name="connsiteX166" fmla="*/ 101453 w 459297"/>
                  <a:gd name="connsiteY166" fmla="*/ 236862 h 423849"/>
                  <a:gd name="connsiteX167" fmla="*/ 104935 w 459297"/>
                  <a:gd name="connsiteY167" fmla="*/ 237706 h 423849"/>
                  <a:gd name="connsiteX168" fmla="*/ 113915 w 459297"/>
                  <a:gd name="connsiteY168" fmla="*/ 285440 h 423849"/>
                  <a:gd name="connsiteX169" fmla="*/ 108389 w 459297"/>
                  <a:gd name="connsiteY169" fmla="*/ 293285 h 423849"/>
                  <a:gd name="connsiteX170" fmla="*/ 59783 w 459297"/>
                  <a:gd name="connsiteY170" fmla="*/ 224953 h 423849"/>
                  <a:gd name="connsiteX171" fmla="*/ 52256 w 459297"/>
                  <a:gd name="connsiteY171" fmla="*/ 216181 h 423849"/>
                  <a:gd name="connsiteX172" fmla="*/ 60281 w 459297"/>
                  <a:gd name="connsiteY172" fmla="*/ 194040 h 423849"/>
                  <a:gd name="connsiteX173" fmla="*/ 62585 w 459297"/>
                  <a:gd name="connsiteY173" fmla="*/ 194295 h 423849"/>
                  <a:gd name="connsiteX174" fmla="*/ 69060 w 459297"/>
                  <a:gd name="connsiteY174" fmla="*/ 192133 h 423849"/>
                  <a:gd name="connsiteX175" fmla="*/ 98220 w 459297"/>
                  <a:gd name="connsiteY175" fmla="*/ 224294 h 423849"/>
                  <a:gd name="connsiteX176" fmla="*/ 96897 w 459297"/>
                  <a:gd name="connsiteY176" fmla="*/ 226955 h 423849"/>
                  <a:gd name="connsiteX177" fmla="*/ 59783 w 459297"/>
                  <a:gd name="connsiteY177" fmla="*/ 224953 h 423849"/>
                  <a:gd name="connsiteX178" fmla="*/ 120920 w 459297"/>
                  <a:gd name="connsiteY178" fmla="*/ 189035 h 423849"/>
                  <a:gd name="connsiteX179" fmla="*/ 106866 w 459297"/>
                  <a:gd name="connsiteY179" fmla="*/ 220962 h 423849"/>
                  <a:gd name="connsiteX180" fmla="*/ 105243 w 459297"/>
                  <a:gd name="connsiteY180" fmla="*/ 220803 h 423849"/>
                  <a:gd name="connsiteX181" fmla="*/ 101059 w 459297"/>
                  <a:gd name="connsiteY181" fmla="*/ 221886 h 423849"/>
                  <a:gd name="connsiteX182" fmla="*/ 71633 w 459297"/>
                  <a:gd name="connsiteY182" fmla="*/ 189428 h 423849"/>
                  <a:gd name="connsiteX183" fmla="*/ 73271 w 459297"/>
                  <a:gd name="connsiteY183" fmla="*/ 184260 h 423849"/>
                  <a:gd name="connsiteX184" fmla="*/ 118210 w 459297"/>
                  <a:gd name="connsiteY184" fmla="*/ 185013 h 423849"/>
                  <a:gd name="connsiteX185" fmla="*/ 120920 w 459297"/>
                  <a:gd name="connsiteY185" fmla="*/ 189035 h 423849"/>
                  <a:gd name="connsiteX186" fmla="*/ 142993 w 459297"/>
                  <a:gd name="connsiteY186" fmla="*/ 10320 h 423849"/>
                  <a:gd name="connsiteX187" fmla="*/ 212993 w 459297"/>
                  <a:gd name="connsiteY187" fmla="*/ 10574 h 423849"/>
                  <a:gd name="connsiteX188" fmla="*/ 214858 w 459297"/>
                  <a:gd name="connsiteY188" fmla="*/ 16299 h 423849"/>
                  <a:gd name="connsiteX189" fmla="*/ 176432 w 459297"/>
                  <a:gd name="connsiteY189" fmla="*/ 49745 h 423849"/>
                  <a:gd name="connsiteX190" fmla="*/ 170680 w 459297"/>
                  <a:gd name="connsiteY190" fmla="*/ 47855 h 423849"/>
                  <a:gd name="connsiteX191" fmla="*/ 166132 w 459297"/>
                  <a:gd name="connsiteY191" fmla="*/ 49010 h 423849"/>
                  <a:gd name="connsiteX192" fmla="*/ 141977 w 459297"/>
                  <a:gd name="connsiteY192" fmla="*/ 20652 h 423849"/>
                  <a:gd name="connsiteX193" fmla="*/ 143977 w 459297"/>
                  <a:gd name="connsiteY193" fmla="*/ 14628 h 423849"/>
                  <a:gd name="connsiteX194" fmla="*/ 142993 w 459297"/>
                  <a:gd name="connsiteY194" fmla="*/ 10320 h 423849"/>
                  <a:gd name="connsiteX195" fmla="*/ 302785 w 459297"/>
                  <a:gd name="connsiteY195" fmla="*/ 113436 h 423849"/>
                  <a:gd name="connsiteX196" fmla="*/ 353247 w 459297"/>
                  <a:gd name="connsiteY196" fmla="*/ 153345 h 423849"/>
                  <a:gd name="connsiteX197" fmla="*/ 352463 w 459297"/>
                  <a:gd name="connsiteY197" fmla="*/ 155513 h 423849"/>
                  <a:gd name="connsiteX198" fmla="*/ 310346 w 459297"/>
                  <a:gd name="connsiteY198" fmla="*/ 156790 h 423849"/>
                  <a:gd name="connsiteX199" fmla="*/ 303946 w 459297"/>
                  <a:gd name="connsiteY199" fmla="*/ 151643 h 423849"/>
                  <a:gd name="connsiteX200" fmla="*/ 298501 w 459297"/>
                  <a:gd name="connsiteY200" fmla="*/ 116231 h 423849"/>
                  <a:gd name="connsiteX201" fmla="*/ 302785 w 459297"/>
                  <a:gd name="connsiteY201" fmla="*/ 113436 h 423849"/>
                  <a:gd name="connsiteX202" fmla="*/ 418895 w 459297"/>
                  <a:gd name="connsiteY202" fmla="*/ 130184 h 423849"/>
                  <a:gd name="connsiteX203" fmla="*/ 425345 w 459297"/>
                  <a:gd name="connsiteY203" fmla="*/ 128042 h 423849"/>
                  <a:gd name="connsiteX204" fmla="*/ 429201 w 459297"/>
                  <a:gd name="connsiteY204" fmla="*/ 163626 h 423849"/>
                  <a:gd name="connsiteX205" fmla="*/ 422495 w 459297"/>
                  <a:gd name="connsiteY205" fmla="*/ 170053 h 423849"/>
                  <a:gd name="connsiteX206" fmla="*/ 369712 w 459297"/>
                  <a:gd name="connsiteY206" fmla="*/ 157302 h 423849"/>
                  <a:gd name="connsiteX207" fmla="*/ 369731 w 459297"/>
                  <a:gd name="connsiteY207" fmla="*/ 157115 h 423849"/>
                  <a:gd name="connsiteX208" fmla="*/ 369101 w 459297"/>
                  <a:gd name="connsiteY208" fmla="*/ 153992 h 423849"/>
                  <a:gd name="connsiteX209" fmla="*/ 410722 w 459297"/>
                  <a:gd name="connsiteY209" fmla="*/ 126440 h 423849"/>
                  <a:gd name="connsiteX210" fmla="*/ 418895 w 459297"/>
                  <a:gd name="connsiteY210" fmla="*/ 130184 h 423849"/>
                  <a:gd name="connsiteX211" fmla="*/ 292957 w 459297"/>
                  <a:gd name="connsiteY211" fmla="*/ 332066 h 423849"/>
                  <a:gd name="connsiteX212" fmla="*/ 285899 w 459297"/>
                  <a:gd name="connsiteY212" fmla="*/ 335597 h 423849"/>
                  <a:gd name="connsiteX213" fmla="*/ 223585 w 459297"/>
                  <a:gd name="connsiteY213" fmla="*/ 309817 h 423849"/>
                  <a:gd name="connsiteX214" fmla="*/ 223702 w 459297"/>
                  <a:gd name="connsiteY214" fmla="*/ 308689 h 423849"/>
                  <a:gd name="connsiteX215" fmla="*/ 223286 w 459297"/>
                  <a:gd name="connsiteY215" fmla="*/ 305971 h 423849"/>
                  <a:gd name="connsiteX216" fmla="*/ 311587 w 459297"/>
                  <a:gd name="connsiteY216" fmla="*/ 280624 h 423849"/>
                  <a:gd name="connsiteX217" fmla="*/ 312486 w 459297"/>
                  <a:gd name="connsiteY217" fmla="*/ 281788 h 423849"/>
                  <a:gd name="connsiteX218" fmla="*/ 312141 w 459297"/>
                  <a:gd name="connsiteY218" fmla="*/ 282310 h 423849"/>
                  <a:gd name="connsiteX219" fmla="*/ 312673 w 459297"/>
                  <a:gd name="connsiteY219" fmla="*/ 282007 h 423849"/>
                  <a:gd name="connsiteX220" fmla="*/ 313657 w 459297"/>
                  <a:gd name="connsiteY220" fmla="*/ 282798 h 423849"/>
                  <a:gd name="connsiteX221" fmla="*/ 294237 w 459297"/>
                  <a:gd name="connsiteY221" fmla="*/ 332191 h 423849"/>
                  <a:gd name="connsiteX222" fmla="*/ 292957 w 459297"/>
                  <a:gd name="connsiteY222" fmla="*/ 332066 h 423849"/>
                  <a:gd name="connsiteX223" fmla="*/ 282915 w 459297"/>
                  <a:gd name="connsiteY223" fmla="*/ 234287 h 423849"/>
                  <a:gd name="connsiteX224" fmla="*/ 284683 w 459297"/>
                  <a:gd name="connsiteY224" fmla="*/ 229224 h 423849"/>
                  <a:gd name="connsiteX225" fmla="*/ 284630 w 459297"/>
                  <a:gd name="connsiteY225" fmla="*/ 228722 h 423849"/>
                  <a:gd name="connsiteX226" fmla="*/ 360010 w 459297"/>
                  <a:gd name="connsiteY226" fmla="*/ 207552 h 423849"/>
                  <a:gd name="connsiteX227" fmla="*/ 360929 w 459297"/>
                  <a:gd name="connsiteY227" fmla="*/ 208752 h 423849"/>
                  <a:gd name="connsiteX228" fmla="*/ 320341 w 459297"/>
                  <a:gd name="connsiteY228" fmla="*/ 269945 h 423849"/>
                  <a:gd name="connsiteX229" fmla="*/ 317995 w 459297"/>
                  <a:gd name="connsiteY229" fmla="*/ 269546 h 423849"/>
                  <a:gd name="connsiteX230" fmla="*/ 314706 w 459297"/>
                  <a:gd name="connsiteY230" fmla="*/ 270310 h 423849"/>
                  <a:gd name="connsiteX231" fmla="*/ 282915 w 459297"/>
                  <a:gd name="connsiteY231" fmla="*/ 234287 h 423849"/>
                  <a:gd name="connsiteX232" fmla="*/ 180064 w 459297"/>
                  <a:gd name="connsiteY232" fmla="*/ 230568 h 423849"/>
                  <a:gd name="connsiteX233" fmla="*/ 179912 w 459297"/>
                  <a:gd name="connsiteY233" fmla="*/ 230094 h 423849"/>
                  <a:gd name="connsiteX234" fmla="*/ 237806 w 459297"/>
                  <a:gd name="connsiteY234" fmla="*/ 203546 h 423849"/>
                  <a:gd name="connsiteX235" fmla="*/ 244245 w 459297"/>
                  <a:gd name="connsiteY235" fmla="*/ 206589 h 423849"/>
                  <a:gd name="connsiteX236" fmla="*/ 248609 w 459297"/>
                  <a:gd name="connsiteY236" fmla="*/ 205355 h 423849"/>
                  <a:gd name="connsiteX237" fmla="*/ 268617 w 459297"/>
                  <a:gd name="connsiteY237" fmla="*/ 224705 h 423849"/>
                  <a:gd name="connsiteX238" fmla="*/ 267412 w 459297"/>
                  <a:gd name="connsiteY238" fmla="*/ 227647 h 423849"/>
                  <a:gd name="connsiteX239" fmla="*/ 180064 w 459297"/>
                  <a:gd name="connsiteY239" fmla="*/ 230568 h 423849"/>
                  <a:gd name="connsiteX240" fmla="*/ 254509 w 459297"/>
                  <a:gd name="connsiteY240" fmla="*/ 142914 h 423849"/>
                  <a:gd name="connsiteX241" fmla="*/ 295733 w 459297"/>
                  <a:gd name="connsiteY241" fmla="*/ 158109 h 423849"/>
                  <a:gd name="connsiteX242" fmla="*/ 295654 w 459297"/>
                  <a:gd name="connsiteY242" fmla="*/ 158869 h 423849"/>
                  <a:gd name="connsiteX243" fmla="*/ 296134 w 459297"/>
                  <a:gd name="connsiteY243" fmla="*/ 161364 h 423849"/>
                  <a:gd name="connsiteX244" fmla="*/ 249761 w 459297"/>
                  <a:gd name="connsiteY244" fmla="*/ 192589 h 423849"/>
                  <a:gd name="connsiteX245" fmla="*/ 246642 w 459297"/>
                  <a:gd name="connsiteY245" fmla="*/ 190888 h 423849"/>
                  <a:gd name="connsiteX246" fmla="*/ 249771 w 459297"/>
                  <a:gd name="connsiteY246" fmla="*/ 145848 h 423849"/>
                  <a:gd name="connsiteX247" fmla="*/ 254509 w 459297"/>
                  <a:gd name="connsiteY247" fmla="*/ 142914 h 423849"/>
                  <a:gd name="connsiteX248" fmla="*/ 352605 w 459297"/>
                  <a:gd name="connsiteY248" fmla="*/ 159231 h 423849"/>
                  <a:gd name="connsiteX249" fmla="*/ 360113 w 459297"/>
                  <a:gd name="connsiteY249" fmla="*/ 165492 h 423849"/>
                  <a:gd name="connsiteX250" fmla="*/ 363774 w 459297"/>
                  <a:gd name="connsiteY250" fmla="*/ 197006 h 423849"/>
                  <a:gd name="connsiteX251" fmla="*/ 361713 w 459297"/>
                  <a:gd name="connsiteY251" fmla="*/ 198175 h 423849"/>
                  <a:gd name="connsiteX252" fmla="*/ 310155 w 459297"/>
                  <a:gd name="connsiteY252" fmla="*/ 161545 h 423849"/>
                  <a:gd name="connsiteX253" fmla="*/ 310486 w 459297"/>
                  <a:gd name="connsiteY253" fmla="*/ 160508 h 423849"/>
                  <a:gd name="connsiteX254" fmla="*/ 352605 w 459297"/>
                  <a:gd name="connsiteY254" fmla="*/ 159231 h 423849"/>
                  <a:gd name="connsiteX255" fmla="*/ 303173 w 459297"/>
                  <a:gd name="connsiteY255" fmla="*/ 166172 h 423849"/>
                  <a:gd name="connsiteX256" fmla="*/ 307898 w 459297"/>
                  <a:gd name="connsiteY256" fmla="*/ 164508 h 423849"/>
                  <a:gd name="connsiteX257" fmla="*/ 359457 w 459297"/>
                  <a:gd name="connsiteY257" fmla="*/ 201137 h 423849"/>
                  <a:gd name="connsiteX258" fmla="*/ 358919 w 459297"/>
                  <a:gd name="connsiteY258" fmla="*/ 203814 h 423849"/>
                  <a:gd name="connsiteX259" fmla="*/ 358937 w 459297"/>
                  <a:gd name="connsiteY259" fmla="*/ 203988 h 423849"/>
                  <a:gd name="connsiteX260" fmla="*/ 283565 w 459297"/>
                  <a:gd name="connsiteY260" fmla="*/ 225156 h 423849"/>
                  <a:gd name="connsiteX261" fmla="*/ 280702 w 459297"/>
                  <a:gd name="connsiteY261" fmla="*/ 222134 h 423849"/>
                  <a:gd name="connsiteX262" fmla="*/ 302375 w 459297"/>
                  <a:gd name="connsiteY262" fmla="*/ 166094 h 423849"/>
                  <a:gd name="connsiteX263" fmla="*/ 303173 w 459297"/>
                  <a:gd name="connsiteY263" fmla="*/ 166172 h 423849"/>
                  <a:gd name="connsiteX264" fmla="*/ 251272 w 459297"/>
                  <a:gd name="connsiteY264" fmla="*/ 202754 h 423849"/>
                  <a:gd name="connsiteX265" fmla="*/ 252525 w 459297"/>
                  <a:gd name="connsiteY265" fmla="*/ 198546 h 423849"/>
                  <a:gd name="connsiteX266" fmla="*/ 251936 w 459297"/>
                  <a:gd name="connsiteY266" fmla="*/ 195611 h 423849"/>
                  <a:gd name="connsiteX267" fmla="*/ 298303 w 459297"/>
                  <a:gd name="connsiteY267" fmla="*/ 164391 h 423849"/>
                  <a:gd name="connsiteX268" fmla="*/ 298868 w 459297"/>
                  <a:gd name="connsiteY268" fmla="*/ 164844 h 423849"/>
                  <a:gd name="connsiteX269" fmla="*/ 277196 w 459297"/>
                  <a:gd name="connsiteY269" fmla="*/ 220881 h 423849"/>
                  <a:gd name="connsiteX270" fmla="*/ 275965 w 459297"/>
                  <a:gd name="connsiteY270" fmla="*/ 220761 h 423849"/>
                  <a:gd name="connsiteX271" fmla="*/ 271282 w 459297"/>
                  <a:gd name="connsiteY271" fmla="*/ 222105 h 423849"/>
                  <a:gd name="connsiteX272" fmla="*/ 251272 w 459297"/>
                  <a:gd name="connsiteY272" fmla="*/ 202754 h 423849"/>
                  <a:gd name="connsiteX273" fmla="*/ 364092 w 459297"/>
                  <a:gd name="connsiteY273" fmla="*/ 210717 h 423849"/>
                  <a:gd name="connsiteX274" fmla="*/ 366438 w 459297"/>
                  <a:gd name="connsiteY274" fmla="*/ 211116 h 423849"/>
                  <a:gd name="connsiteX275" fmla="*/ 370825 w 459297"/>
                  <a:gd name="connsiteY275" fmla="*/ 209721 h 423849"/>
                  <a:gd name="connsiteX276" fmla="*/ 390386 w 459297"/>
                  <a:gd name="connsiteY276" fmla="*/ 225419 h 423849"/>
                  <a:gd name="connsiteX277" fmla="*/ 388969 w 459297"/>
                  <a:gd name="connsiteY277" fmla="*/ 230501 h 423849"/>
                  <a:gd name="connsiteX278" fmla="*/ 389653 w 459297"/>
                  <a:gd name="connsiteY278" fmla="*/ 234057 h 423849"/>
                  <a:gd name="connsiteX279" fmla="*/ 323849 w 459297"/>
                  <a:gd name="connsiteY279" fmla="*/ 271388 h 423849"/>
                  <a:gd name="connsiteX280" fmla="*/ 364092 w 459297"/>
                  <a:gd name="connsiteY280" fmla="*/ 210717 h 423849"/>
                  <a:gd name="connsiteX281" fmla="*/ 399695 w 459297"/>
                  <a:gd name="connsiteY281" fmla="*/ 220083 h 423849"/>
                  <a:gd name="connsiteX282" fmla="*/ 392799 w 459297"/>
                  <a:gd name="connsiteY282" fmla="*/ 222583 h 423849"/>
                  <a:gd name="connsiteX283" fmla="*/ 373236 w 459297"/>
                  <a:gd name="connsiteY283" fmla="*/ 206884 h 423849"/>
                  <a:gd name="connsiteX284" fmla="*/ 373954 w 459297"/>
                  <a:gd name="connsiteY284" fmla="*/ 203814 h 423849"/>
                  <a:gd name="connsiteX285" fmla="*/ 373822 w 459297"/>
                  <a:gd name="connsiteY285" fmla="*/ 202545 h 423849"/>
                  <a:gd name="connsiteX286" fmla="*/ 424246 w 459297"/>
                  <a:gd name="connsiteY286" fmla="*/ 179940 h 423849"/>
                  <a:gd name="connsiteX287" fmla="*/ 425897 w 459297"/>
                  <a:gd name="connsiteY287" fmla="*/ 181547 h 423849"/>
                  <a:gd name="connsiteX288" fmla="*/ 403217 w 459297"/>
                  <a:gd name="connsiteY288" fmla="*/ 220705 h 423849"/>
                  <a:gd name="connsiteX289" fmla="*/ 399695 w 459297"/>
                  <a:gd name="connsiteY289" fmla="*/ 220083 h 423849"/>
                  <a:gd name="connsiteX290" fmla="*/ 368771 w 459297"/>
                  <a:gd name="connsiteY290" fmla="*/ 160903 h 423849"/>
                  <a:gd name="connsiteX291" fmla="*/ 421887 w 459297"/>
                  <a:gd name="connsiteY291" fmla="*/ 173736 h 423849"/>
                  <a:gd name="connsiteX292" fmla="*/ 422433 w 459297"/>
                  <a:gd name="connsiteY292" fmla="*/ 176675 h 423849"/>
                  <a:gd name="connsiteX293" fmla="*/ 372209 w 459297"/>
                  <a:gd name="connsiteY293" fmla="*/ 199189 h 423849"/>
                  <a:gd name="connsiteX294" fmla="*/ 367474 w 459297"/>
                  <a:gd name="connsiteY294" fmla="*/ 196613 h 423849"/>
                  <a:gd name="connsiteX295" fmla="*/ 363814 w 459297"/>
                  <a:gd name="connsiteY295" fmla="*/ 165094 h 423849"/>
                  <a:gd name="connsiteX296" fmla="*/ 368771 w 459297"/>
                  <a:gd name="connsiteY296" fmla="*/ 160903 h 423849"/>
                  <a:gd name="connsiteX297" fmla="*/ 294835 w 459297"/>
                  <a:gd name="connsiteY297" fmla="*/ 116887 h 423849"/>
                  <a:gd name="connsiteX298" fmla="*/ 300257 w 459297"/>
                  <a:gd name="connsiteY298" fmla="*/ 152138 h 423849"/>
                  <a:gd name="connsiteX299" fmla="*/ 297068 w 459297"/>
                  <a:gd name="connsiteY299" fmla="*/ 154634 h 423849"/>
                  <a:gd name="connsiteX300" fmla="*/ 255844 w 459297"/>
                  <a:gd name="connsiteY300" fmla="*/ 139439 h 423849"/>
                  <a:gd name="connsiteX301" fmla="*/ 255923 w 459297"/>
                  <a:gd name="connsiteY301" fmla="*/ 138679 h 423849"/>
                  <a:gd name="connsiteX302" fmla="*/ 255356 w 459297"/>
                  <a:gd name="connsiteY302" fmla="*/ 135911 h 423849"/>
                  <a:gd name="connsiteX303" fmla="*/ 286641 w 459297"/>
                  <a:gd name="connsiteY303" fmla="*/ 113092 h 423849"/>
                  <a:gd name="connsiteX304" fmla="*/ 294835 w 459297"/>
                  <a:gd name="connsiteY304" fmla="*/ 116887 h 423849"/>
                  <a:gd name="connsiteX305" fmla="*/ 242928 w 459297"/>
                  <a:gd name="connsiteY305" fmla="*/ 190634 h 423849"/>
                  <a:gd name="connsiteX306" fmla="*/ 237377 w 459297"/>
                  <a:gd name="connsiteY306" fmla="*/ 194053 h 423849"/>
                  <a:gd name="connsiteX307" fmla="*/ 184128 w 459297"/>
                  <a:gd name="connsiteY307" fmla="*/ 174570 h 423849"/>
                  <a:gd name="connsiteX308" fmla="*/ 184243 w 459297"/>
                  <a:gd name="connsiteY308" fmla="*/ 173462 h 423849"/>
                  <a:gd name="connsiteX309" fmla="*/ 184185 w 459297"/>
                  <a:gd name="connsiteY309" fmla="*/ 172903 h 423849"/>
                  <a:gd name="connsiteX310" fmla="*/ 242835 w 459297"/>
                  <a:gd name="connsiteY310" fmla="*/ 143547 h 423849"/>
                  <a:gd name="connsiteX311" fmla="*/ 246059 w 459297"/>
                  <a:gd name="connsiteY311" fmla="*/ 145584 h 423849"/>
                  <a:gd name="connsiteX312" fmla="*/ 242928 w 459297"/>
                  <a:gd name="connsiteY312" fmla="*/ 190634 h 423849"/>
                  <a:gd name="connsiteX313" fmla="*/ 164137 w 459297"/>
                  <a:gd name="connsiteY313" fmla="*/ 223859 h 423849"/>
                  <a:gd name="connsiteX314" fmla="*/ 131673 w 459297"/>
                  <a:gd name="connsiteY314" fmla="*/ 187415 h 423849"/>
                  <a:gd name="connsiteX315" fmla="*/ 132946 w 459297"/>
                  <a:gd name="connsiteY315" fmla="*/ 183854 h 423849"/>
                  <a:gd name="connsiteX316" fmla="*/ 172303 w 459297"/>
                  <a:gd name="connsiteY316" fmla="*/ 176954 h 423849"/>
                  <a:gd name="connsiteX317" fmla="*/ 174986 w 459297"/>
                  <a:gd name="connsiteY317" fmla="*/ 179182 h 423849"/>
                  <a:gd name="connsiteX318" fmla="*/ 169120 w 459297"/>
                  <a:gd name="connsiteY318" fmla="*/ 222412 h 423849"/>
                  <a:gd name="connsiteX319" fmla="*/ 164137 w 459297"/>
                  <a:gd name="connsiteY319" fmla="*/ 223859 h 423849"/>
                  <a:gd name="connsiteX320" fmla="*/ 167191 w 459297"/>
                  <a:gd name="connsiteY320" fmla="*/ 127551 h 423849"/>
                  <a:gd name="connsiteX321" fmla="*/ 169165 w 459297"/>
                  <a:gd name="connsiteY321" fmla="*/ 128118 h 423849"/>
                  <a:gd name="connsiteX322" fmla="*/ 174779 w 459297"/>
                  <a:gd name="connsiteY322" fmla="*/ 167852 h 423849"/>
                  <a:gd name="connsiteX323" fmla="*/ 171226 w 459297"/>
                  <a:gd name="connsiteY323" fmla="*/ 173364 h 423849"/>
                  <a:gd name="connsiteX324" fmla="*/ 132284 w 459297"/>
                  <a:gd name="connsiteY324" fmla="*/ 180192 h 423849"/>
                  <a:gd name="connsiteX325" fmla="*/ 131142 w 459297"/>
                  <a:gd name="connsiteY325" fmla="*/ 178505 h 423849"/>
                  <a:gd name="connsiteX326" fmla="*/ 167191 w 459297"/>
                  <a:gd name="connsiteY326" fmla="*/ 127551 h 423849"/>
                  <a:gd name="connsiteX327" fmla="*/ 172901 w 459297"/>
                  <a:gd name="connsiteY327" fmla="*/ 127954 h 423849"/>
                  <a:gd name="connsiteX328" fmla="*/ 178081 w 459297"/>
                  <a:gd name="connsiteY328" fmla="*/ 124222 h 423849"/>
                  <a:gd name="connsiteX329" fmla="*/ 240902 w 459297"/>
                  <a:gd name="connsiteY329" fmla="*/ 138844 h 423849"/>
                  <a:gd name="connsiteX330" fmla="*/ 241075 w 459297"/>
                  <a:gd name="connsiteY330" fmla="*/ 140267 h 423849"/>
                  <a:gd name="connsiteX331" fmla="*/ 182740 w 459297"/>
                  <a:gd name="connsiteY331" fmla="*/ 169466 h 423849"/>
                  <a:gd name="connsiteX332" fmla="*/ 178447 w 459297"/>
                  <a:gd name="connsiteY332" fmla="*/ 167206 h 423849"/>
                  <a:gd name="connsiteX333" fmla="*/ 172901 w 459297"/>
                  <a:gd name="connsiteY333" fmla="*/ 127954 h 423849"/>
                  <a:gd name="connsiteX334" fmla="*/ 241812 w 459297"/>
                  <a:gd name="connsiteY334" fmla="*/ 135235 h 423849"/>
                  <a:gd name="connsiteX335" fmla="*/ 179304 w 459297"/>
                  <a:gd name="connsiteY335" fmla="*/ 120686 h 423849"/>
                  <a:gd name="connsiteX336" fmla="*/ 179396 w 459297"/>
                  <a:gd name="connsiteY336" fmla="*/ 119800 h 423849"/>
                  <a:gd name="connsiteX337" fmla="*/ 178928 w 459297"/>
                  <a:gd name="connsiteY337" fmla="*/ 117182 h 423849"/>
                  <a:gd name="connsiteX338" fmla="*/ 220231 w 459297"/>
                  <a:gd name="connsiteY338" fmla="*/ 92266 h 423849"/>
                  <a:gd name="connsiteX339" fmla="*/ 228162 w 459297"/>
                  <a:gd name="connsiteY339" fmla="*/ 95725 h 423849"/>
                  <a:gd name="connsiteX340" fmla="*/ 230052 w 459297"/>
                  <a:gd name="connsiteY340" fmla="*/ 95540 h 423849"/>
                  <a:gd name="connsiteX341" fmla="*/ 244137 w 459297"/>
                  <a:gd name="connsiteY341" fmla="*/ 132674 h 423849"/>
                  <a:gd name="connsiteX342" fmla="*/ 241812 w 459297"/>
                  <a:gd name="connsiteY342" fmla="*/ 135235 h 423849"/>
                  <a:gd name="connsiteX343" fmla="*/ 218208 w 459297"/>
                  <a:gd name="connsiteY343" fmla="*/ 89140 h 423849"/>
                  <a:gd name="connsiteX344" fmla="*/ 177001 w 459297"/>
                  <a:gd name="connsiteY344" fmla="*/ 113998 h 423849"/>
                  <a:gd name="connsiteX345" fmla="*/ 171920 w 459297"/>
                  <a:gd name="connsiteY345" fmla="*/ 111454 h 423849"/>
                  <a:gd name="connsiteX346" fmla="*/ 172435 w 459297"/>
                  <a:gd name="connsiteY346" fmla="*/ 66408 h 423849"/>
                  <a:gd name="connsiteX347" fmla="*/ 178227 w 459297"/>
                  <a:gd name="connsiteY347" fmla="*/ 62977 h 423849"/>
                  <a:gd name="connsiteX348" fmla="*/ 217920 w 459297"/>
                  <a:gd name="connsiteY348" fmla="*/ 82374 h 423849"/>
                  <a:gd name="connsiteX349" fmla="*/ 217436 w 459297"/>
                  <a:gd name="connsiteY349" fmla="*/ 85307 h 423849"/>
                  <a:gd name="connsiteX350" fmla="*/ 218208 w 459297"/>
                  <a:gd name="connsiteY350" fmla="*/ 89140 h 423849"/>
                  <a:gd name="connsiteX351" fmla="*/ 164510 w 459297"/>
                  <a:gd name="connsiteY351" fmla="*/ 64356 h 423849"/>
                  <a:gd name="connsiteX352" fmla="*/ 168714 w 459297"/>
                  <a:gd name="connsiteY352" fmla="*/ 66383 h 423849"/>
                  <a:gd name="connsiteX353" fmla="*/ 168195 w 459297"/>
                  <a:gd name="connsiteY353" fmla="*/ 111724 h 423849"/>
                  <a:gd name="connsiteX354" fmla="*/ 164253 w 459297"/>
                  <a:gd name="connsiteY354" fmla="*/ 114120 h 423849"/>
                  <a:gd name="connsiteX355" fmla="*/ 136750 w 459297"/>
                  <a:gd name="connsiteY355" fmla="*/ 94713 h 423849"/>
                  <a:gd name="connsiteX356" fmla="*/ 139179 w 459297"/>
                  <a:gd name="connsiteY356" fmla="*/ 88186 h 423849"/>
                  <a:gd name="connsiteX357" fmla="*/ 138469 w 459297"/>
                  <a:gd name="connsiteY357" fmla="*/ 84547 h 423849"/>
                  <a:gd name="connsiteX358" fmla="*/ 164510 w 459297"/>
                  <a:gd name="connsiteY358" fmla="*/ 64356 h 423849"/>
                  <a:gd name="connsiteX359" fmla="*/ 133784 w 459297"/>
                  <a:gd name="connsiteY359" fmla="*/ 97175 h 423849"/>
                  <a:gd name="connsiteX360" fmla="*/ 162376 w 459297"/>
                  <a:gd name="connsiteY360" fmla="*/ 117350 h 423849"/>
                  <a:gd name="connsiteX361" fmla="*/ 161962 w 459297"/>
                  <a:gd name="connsiteY361" fmla="*/ 119800 h 423849"/>
                  <a:gd name="connsiteX362" fmla="*/ 164169 w 459297"/>
                  <a:gd name="connsiteY362" fmla="*/ 125380 h 423849"/>
                  <a:gd name="connsiteX363" fmla="*/ 128051 w 459297"/>
                  <a:gd name="connsiteY363" fmla="*/ 176433 h 423849"/>
                  <a:gd name="connsiteX364" fmla="*/ 127516 w 459297"/>
                  <a:gd name="connsiteY364" fmla="*/ 176272 h 423849"/>
                  <a:gd name="connsiteX365" fmla="*/ 129335 w 459297"/>
                  <a:gd name="connsiteY365" fmla="*/ 98517 h 423849"/>
                  <a:gd name="connsiteX366" fmla="*/ 133784 w 459297"/>
                  <a:gd name="connsiteY366" fmla="*/ 97175 h 423849"/>
                  <a:gd name="connsiteX367" fmla="*/ 178672 w 459297"/>
                  <a:gd name="connsiteY367" fmla="*/ 179696 h 423849"/>
                  <a:gd name="connsiteX368" fmla="*/ 182372 w 459297"/>
                  <a:gd name="connsiteY368" fmla="*/ 177891 h 423849"/>
                  <a:gd name="connsiteX369" fmla="*/ 236069 w 459297"/>
                  <a:gd name="connsiteY369" fmla="*/ 197537 h 423849"/>
                  <a:gd name="connsiteX370" fmla="*/ 235964 w 459297"/>
                  <a:gd name="connsiteY370" fmla="*/ 198546 h 423849"/>
                  <a:gd name="connsiteX371" fmla="*/ 236147 w 459297"/>
                  <a:gd name="connsiteY371" fmla="*/ 200213 h 423849"/>
                  <a:gd name="connsiteX372" fmla="*/ 178300 w 459297"/>
                  <a:gd name="connsiteY372" fmla="*/ 226739 h 423849"/>
                  <a:gd name="connsiteX373" fmla="*/ 172811 w 459297"/>
                  <a:gd name="connsiteY373" fmla="*/ 222896 h 423849"/>
                  <a:gd name="connsiteX374" fmla="*/ 178672 w 459297"/>
                  <a:gd name="connsiteY374" fmla="*/ 179696 h 423849"/>
                  <a:gd name="connsiteX375" fmla="*/ 219930 w 459297"/>
                  <a:gd name="connsiteY375" fmla="*/ 300820 h 423849"/>
                  <a:gd name="connsiteX376" fmla="*/ 272171 w 459297"/>
                  <a:gd name="connsiteY376" fmla="*/ 236815 h 423849"/>
                  <a:gd name="connsiteX377" fmla="*/ 275965 w 459297"/>
                  <a:gd name="connsiteY377" fmla="*/ 237691 h 423849"/>
                  <a:gd name="connsiteX378" fmla="*/ 280049 w 459297"/>
                  <a:gd name="connsiteY378" fmla="*/ 236662 h 423849"/>
                  <a:gd name="connsiteX379" fmla="*/ 311832 w 459297"/>
                  <a:gd name="connsiteY379" fmla="*/ 272679 h 423849"/>
                  <a:gd name="connsiteX380" fmla="*/ 310475 w 459297"/>
                  <a:gd name="connsiteY380" fmla="*/ 276849 h 423849"/>
                  <a:gd name="connsiteX381" fmla="*/ 310498 w 459297"/>
                  <a:gd name="connsiteY381" fmla="*/ 277066 h 423849"/>
                  <a:gd name="connsiteX382" fmla="*/ 221624 w 459297"/>
                  <a:gd name="connsiteY382" fmla="*/ 302577 h 423849"/>
                  <a:gd name="connsiteX383" fmla="*/ 219930 w 459297"/>
                  <a:gd name="connsiteY383" fmla="*/ 300820 h 423849"/>
                  <a:gd name="connsiteX384" fmla="*/ 297737 w 459297"/>
                  <a:gd name="connsiteY384" fmla="*/ 333462 h 423849"/>
                  <a:gd name="connsiteX385" fmla="*/ 317155 w 459297"/>
                  <a:gd name="connsiteY385" fmla="*/ 284069 h 423849"/>
                  <a:gd name="connsiteX386" fmla="*/ 317995 w 459297"/>
                  <a:gd name="connsiteY386" fmla="*/ 284152 h 423849"/>
                  <a:gd name="connsiteX387" fmla="*/ 322542 w 459297"/>
                  <a:gd name="connsiteY387" fmla="*/ 282628 h 423849"/>
                  <a:gd name="connsiteX388" fmla="*/ 352696 w 459297"/>
                  <a:gd name="connsiteY388" fmla="*/ 305467 h 423849"/>
                  <a:gd name="connsiteX389" fmla="*/ 350288 w 459297"/>
                  <a:gd name="connsiteY389" fmla="*/ 311968 h 423849"/>
                  <a:gd name="connsiteX390" fmla="*/ 351667 w 459297"/>
                  <a:gd name="connsiteY390" fmla="*/ 316984 h 423849"/>
                  <a:gd name="connsiteX391" fmla="*/ 300229 w 459297"/>
                  <a:gd name="connsiteY391" fmla="*/ 335877 h 423849"/>
                  <a:gd name="connsiteX392" fmla="*/ 297737 w 459297"/>
                  <a:gd name="connsiteY392" fmla="*/ 333462 h 423849"/>
                  <a:gd name="connsiteX393" fmla="*/ 361014 w 459297"/>
                  <a:gd name="connsiteY393" fmla="*/ 301553 h 423849"/>
                  <a:gd name="connsiteX394" fmla="*/ 355621 w 459297"/>
                  <a:gd name="connsiteY394" fmla="*/ 303014 h 423849"/>
                  <a:gd name="connsiteX395" fmla="*/ 324893 w 459297"/>
                  <a:gd name="connsiteY395" fmla="*/ 279740 h 423849"/>
                  <a:gd name="connsiteX396" fmla="*/ 325511 w 459297"/>
                  <a:gd name="connsiteY396" fmla="*/ 276849 h 423849"/>
                  <a:gd name="connsiteX397" fmla="*/ 325205 w 459297"/>
                  <a:gd name="connsiteY397" fmla="*/ 274898 h 423849"/>
                  <a:gd name="connsiteX398" fmla="*/ 391583 w 459297"/>
                  <a:gd name="connsiteY398" fmla="*/ 237243 h 423849"/>
                  <a:gd name="connsiteX399" fmla="*/ 394138 w 459297"/>
                  <a:gd name="connsiteY399" fmla="*/ 239368 h 423849"/>
                  <a:gd name="connsiteX400" fmla="*/ 368155 w 459297"/>
                  <a:gd name="connsiteY400" fmla="*/ 304248 h 423849"/>
                  <a:gd name="connsiteX401" fmla="*/ 361014 w 459297"/>
                  <a:gd name="connsiteY401" fmla="*/ 301553 h 423849"/>
                  <a:gd name="connsiteX402" fmla="*/ 411237 w 459297"/>
                  <a:gd name="connsiteY402" fmla="*/ 112488 h 423849"/>
                  <a:gd name="connsiteX403" fmla="*/ 408169 w 459297"/>
                  <a:gd name="connsiteY403" fmla="*/ 119766 h 423849"/>
                  <a:gd name="connsiteX404" fmla="*/ 408824 w 459297"/>
                  <a:gd name="connsiteY404" fmla="*/ 123233 h 423849"/>
                  <a:gd name="connsiteX405" fmla="*/ 366955 w 459297"/>
                  <a:gd name="connsiteY405" fmla="*/ 150950 h 423849"/>
                  <a:gd name="connsiteX406" fmla="*/ 365378 w 459297"/>
                  <a:gd name="connsiteY406" fmla="*/ 149826 h 423849"/>
                  <a:gd name="connsiteX407" fmla="*/ 376269 w 459297"/>
                  <a:gd name="connsiteY407" fmla="*/ 116826 h 423849"/>
                  <a:gd name="connsiteX408" fmla="*/ 376917 w 459297"/>
                  <a:gd name="connsiteY408" fmla="*/ 116889 h 423849"/>
                  <a:gd name="connsiteX409" fmla="*/ 387643 w 459297"/>
                  <a:gd name="connsiteY409" fmla="*/ 106472 h 423849"/>
                  <a:gd name="connsiteX410" fmla="*/ 387641 w 459297"/>
                  <a:gd name="connsiteY410" fmla="*/ 106447 h 423849"/>
                  <a:gd name="connsiteX411" fmla="*/ 411237 w 459297"/>
                  <a:gd name="connsiteY411" fmla="*/ 112488 h 423849"/>
                  <a:gd name="connsiteX412" fmla="*/ 366389 w 459297"/>
                  <a:gd name="connsiteY412" fmla="*/ 104569 h 423849"/>
                  <a:gd name="connsiteX413" fmla="*/ 366192 w 459297"/>
                  <a:gd name="connsiteY413" fmla="*/ 106472 h 423849"/>
                  <a:gd name="connsiteX414" fmla="*/ 372621 w 459297"/>
                  <a:gd name="connsiteY414" fmla="*/ 116007 h 423849"/>
                  <a:gd name="connsiteX415" fmla="*/ 361822 w 459297"/>
                  <a:gd name="connsiteY415" fmla="*/ 148727 h 423849"/>
                  <a:gd name="connsiteX416" fmla="*/ 361014 w 459297"/>
                  <a:gd name="connsiteY416" fmla="*/ 148648 h 423849"/>
                  <a:gd name="connsiteX417" fmla="*/ 355642 w 459297"/>
                  <a:gd name="connsiteY417" fmla="*/ 150494 h 423849"/>
                  <a:gd name="connsiteX418" fmla="*/ 304815 w 459297"/>
                  <a:gd name="connsiteY418" fmla="*/ 110296 h 423849"/>
                  <a:gd name="connsiteX419" fmla="*/ 305584 w 459297"/>
                  <a:gd name="connsiteY419" fmla="*/ 106472 h 423849"/>
                  <a:gd name="connsiteX420" fmla="*/ 305571 w 459297"/>
                  <a:gd name="connsiteY420" fmla="*/ 106344 h 423849"/>
                  <a:gd name="connsiteX421" fmla="*/ 366389 w 459297"/>
                  <a:gd name="connsiteY421" fmla="*/ 104569 h 423849"/>
                  <a:gd name="connsiteX422" fmla="*/ 284558 w 459297"/>
                  <a:gd name="connsiteY422" fmla="*/ 103724 h 423849"/>
                  <a:gd name="connsiteX423" fmla="*/ 284133 w 459297"/>
                  <a:gd name="connsiteY423" fmla="*/ 106472 h 423849"/>
                  <a:gd name="connsiteX424" fmla="*/ 284761 w 459297"/>
                  <a:gd name="connsiteY424" fmla="*/ 109857 h 423849"/>
                  <a:gd name="connsiteX425" fmla="*/ 253056 w 459297"/>
                  <a:gd name="connsiteY425" fmla="*/ 132983 h 423849"/>
                  <a:gd name="connsiteX426" fmla="*/ 248404 w 459297"/>
                  <a:gd name="connsiteY426" fmla="*/ 131375 h 423849"/>
                  <a:gd name="connsiteX427" fmla="*/ 247653 w 459297"/>
                  <a:gd name="connsiteY427" fmla="*/ 131449 h 423849"/>
                  <a:gd name="connsiteX428" fmla="*/ 233550 w 459297"/>
                  <a:gd name="connsiteY428" fmla="*/ 94267 h 423849"/>
                  <a:gd name="connsiteX429" fmla="*/ 237674 w 459297"/>
                  <a:gd name="connsiteY429" fmla="*/ 90027 h 423849"/>
                  <a:gd name="connsiteX430" fmla="*/ 284558 w 459297"/>
                  <a:gd name="connsiteY430" fmla="*/ 103724 h 423849"/>
                  <a:gd name="connsiteX431" fmla="*/ 226060 w 459297"/>
                  <a:gd name="connsiteY431" fmla="*/ 75098 h 423849"/>
                  <a:gd name="connsiteX432" fmla="*/ 219624 w 459297"/>
                  <a:gd name="connsiteY432" fmla="*/ 79065 h 423849"/>
                  <a:gd name="connsiteX433" fmla="*/ 179941 w 459297"/>
                  <a:gd name="connsiteY433" fmla="*/ 59673 h 423849"/>
                  <a:gd name="connsiteX434" fmla="*/ 180318 w 459297"/>
                  <a:gd name="connsiteY434" fmla="*/ 57218 h 423849"/>
                  <a:gd name="connsiteX435" fmla="*/ 178953 w 459297"/>
                  <a:gd name="connsiteY435" fmla="*/ 52485 h 423849"/>
                  <a:gd name="connsiteX436" fmla="*/ 217526 w 459297"/>
                  <a:gd name="connsiteY436" fmla="*/ 18910 h 423849"/>
                  <a:gd name="connsiteX437" fmla="*/ 223702 w 459297"/>
                  <a:gd name="connsiteY437" fmla="*/ 20832 h 423849"/>
                  <a:gd name="connsiteX438" fmla="*/ 224774 w 459297"/>
                  <a:gd name="connsiteY438" fmla="*/ 20728 h 423849"/>
                  <a:gd name="connsiteX439" fmla="*/ 226060 w 459297"/>
                  <a:gd name="connsiteY439" fmla="*/ 75098 h 423849"/>
                  <a:gd name="connsiteX440" fmla="*/ 133251 w 459297"/>
                  <a:gd name="connsiteY440" fmla="*/ 25046 h 423849"/>
                  <a:gd name="connsiteX441" fmla="*/ 139288 w 459297"/>
                  <a:gd name="connsiteY441" fmla="*/ 23235 h 423849"/>
                  <a:gd name="connsiteX442" fmla="*/ 163231 w 459297"/>
                  <a:gd name="connsiteY442" fmla="*/ 51342 h 423849"/>
                  <a:gd name="connsiteX443" fmla="*/ 161040 w 459297"/>
                  <a:gd name="connsiteY443" fmla="*/ 57218 h 423849"/>
                  <a:gd name="connsiteX444" fmla="*/ 162144 w 459297"/>
                  <a:gd name="connsiteY444" fmla="*/ 61482 h 423849"/>
                  <a:gd name="connsiteX445" fmla="*/ 136500 w 459297"/>
                  <a:gd name="connsiteY445" fmla="*/ 81366 h 423849"/>
                  <a:gd name="connsiteX446" fmla="*/ 129743 w 459297"/>
                  <a:gd name="connsiteY446" fmla="*/ 77897 h 423849"/>
                  <a:gd name="connsiteX447" fmla="*/ 130679 w 459297"/>
                  <a:gd name="connsiteY447" fmla="*/ 24710 h 423849"/>
                  <a:gd name="connsiteX448" fmla="*/ 133251 w 459297"/>
                  <a:gd name="connsiteY448" fmla="*/ 25046 h 423849"/>
                  <a:gd name="connsiteX449" fmla="*/ 51874 w 459297"/>
                  <a:gd name="connsiteY449" fmla="*/ 184016 h 423849"/>
                  <a:gd name="connsiteX450" fmla="*/ 56829 w 459297"/>
                  <a:gd name="connsiteY450" fmla="*/ 192643 h 423849"/>
                  <a:gd name="connsiteX451" fmla="*/ 48450 w 459297"/>
                  <a:gd name="connsiteY451" fmla="*/ 215765 h 423849"/>
                  <a:gd name="connsiteX452" fmla="*/ 41943 w 459297"/>
                  <a:gd name="connsiteY452" fmla="*/ 218464 h 423849"/>
                  <a:gd name="connsiteX453" fmla="*/ 8759 w 459297"/>
                  <a:gd name="connsiteY453" fmla="*/ 183755 h 423849"/>
                  <a:gd name="connsiteX454" fmla="*/ 51874 w 459297"/>
                  <a:gd name="connsiteY454" fmla="*/ 184016 h 423849"/>
                  <a:gd name="connsiteX455" fmla="*/ 59539 w 459297"/>
                  <a:gd name="connsiteY455" fmla="*/ 228666 h 423849"/>
                  <a:gd name="connsiteX456" fmla="*/ 96671 w 459297"/>
                  <a:gd name="connsiteY456" fmla="*/ 230669 h 423849"/>
                  <a:gd name="connsiteX457" fmla="*/ 98508 w 459297"/>
                  <a:gd name="connsiteY457" fmla="*/ 234585 h 423849"/>
                  <a:gd name="connsiteX458" fmla="*/ 78514 w 459297"/>
                  <a:gd name="connsiteY458" fmla="*/ 259117 h 423849"/>
                  <a:gd name="connsiteX459" fmla="*/ 73311 w 459297"/>
                  <a:gd name="connsiteY459" fmla="*/ 257785 h 423849"/>
                  <a:gd name="connsiteX460" fmla="*/ 66866 w 459297"/>
                  <a:gd name="connsiteY460" fmla="*/ 259922 h 423849"/>
                  <a:gd name="connsiteX461" fmla="*/ 53795 w 459297"/>
                  <a:gd name="connsiteY461" fmla="*/ 235474 h 423849"/>
                  <a:gd name="connsiteX462" fmla="*/ 59539 w 459297"/>
                  <a:gd name="connsiteY462" fmla="*/ 228666 h 423849"/>
                  <a:gd name="connsiteX463" fmla="*/ 118981 w 459297"/>
                  <a:gd name="connsiteY463" fmla="*/ 284152 h 423849"/>
                  <a:gd name="connsiteX464" fmla="*/ 117487 w 459297"/>
                  <a:gd name="connsiteY464" fmla="*/ 284298 h 423849"/>
                  <a:gd name="connsiteX465" fmla="*/ 108605 w 459297"/>
                  <a:gd name="connsiteY465" fmla="*/ 237080 h 423849"/>
                  <a:gd name="connsiteX466" fmla="*/ 113588 w 459297"/>
                  <a:gd name="connsiteY466" fmla="*/ 231587 h 423849"/>
                  <a:gd name="connsiteX467" fmla="*/ 159000 w 459297"/>
                  <a:gd name="connsiteY467" fmla="*/ 234065 h 423849"/>
                  <a:gd name="connsiteX468" fmla="*/ 161964 w 459297"/>
                  <a:gd name="connsiteY468" fmla="*/ 240096 h 423849"/>
                  <a:gd name="connsiteX469" fmla="*/ 143182 w 459297"/>
                  <a:gd name="connsiteY469" fmla="*/ 265897 h 423849"/>
                  <a:gd name="connsiteX470" fmla="*/ 141790 w 459297"/>
                  <a:gd name="connsiteY470" fmla="*/ 265761 h 423849"/>
                  <a:gd name="connsiteX471" fmla="*/ 131065 w 459297"/>
                  <a:gd name="connsiteY471" fmla="*/ 276176 h 423849"/>
                  <a:gd name="connsiteX472" fmla="*/ 132272 w 459297"/>
                  <a:gd name="connsiteY472" fmla="*/ 280884 h 423849"/>
                  <a:gd name="connsiteX473" fmla="*/ 127180 w 459297"/>
                  <a:gd name="connsiteY473" fmla="*/ 287879 h 423849"/>
                  <a:gd name="connsiteX474" fmla="*/ 118981 w 459297"/>
                  <a:gd name="connsiteY474" fmla="*/ 284152 h 423849"/>
                  <a:gd name="connsiteX475" fmla="*/ 146923 w 459297"/>
                  <a:gd name="connsiteY475" fmla="*/ 267084 h 423849"/>
                  <a:gd name="connsiteX476" fmla="*/ 165047 w 459297"/>
                  <a:gd name="connsiteY476" fmla="*/ 242185 h 423849"/>
                  <a:gd name="connsiteX477" fmla="*/ 169592 w 459297"/>
                  <a:gd name="connsiteY477" fmla="*/ 243198 h 423849"/>
                  <a:gd name="connsiteX478" fmla="*/ 170498 w 459297"/>
                  <a:gd name="connsiteY478" fmla="*/ 243109 h 423849"/>
                  <a:gd name="connsiteX479" fmla="*/ 175845 w 459297"/>
                  <a:gd name="connsiteY479" fmla="*/ 262580 h 423849"/>
                  <a:gd name="connsiteX480" fmla="*/ 170313 w 459297"/>
                  <a:gd name="connsiteY480" fmla="*/ 268348 h 423849"/>
                  <a:gd name="connsiteX481" fmla="*/ 149456 w 459297"/>
                  <a:gd name="connsiteY481" fmla="*/ 268906 h 423849"/>
                  <a:gd name="connsiteX482" fmla="*/ 146923 w 459297"/>
                  <a:gd name="connsiteY482" fmla="*/ 267084 h 423849"/>
                  <a:gd name="connsiteX483" fmla="*/ 259561 w 459297"/>
                  <a:gd name="connsiteY483" fmla="*/ 358086 h 423849"/>
                  <a:gd name="connsiteX484" fmla="*/ 259260 w 459297"/>
                  <a:gd name="connsiteY484" fmla="*/ 355726 h 423849"/>
                  <a:gd name="connsiteX485" fmla="*/ 285790 w 459297"/>
                  <a:gd name="connsiteY485" fmla="*/ 345339 h 423849"/>
                  <a:gd name="connsiteX486" fmla="*/ 287991 w 459297"/>
                  <a:gd name="connsiteY486" fmla="*/ 347480 h 423849"/>
                  <a:gd name="connsiteX487" fmla="*/ 270641 w 459297"/>
                  <a:gd name="connsiteY487" fmla="*/ 388401 h 423849"/>
                  <a:gd name="connsiteX488" fmla="*/ 269743 w 459297"/>
                  <a:gd name="connsiteY488" fmla="*/ 388313 h 423849"/>
                  <a:gd name="connsiteX489" fmla="*/ 264856 w 459297"/>
                  <a:gd name="connsiteY489" fmla="*/ 389768 h 423849"/>
                  <a:gd name="connsiteX490" fmla="*/ 254309 w 459297"/>
                  <a:gd name="connsiteY490" fmla="*/ 367000 h 423849"/>
                  <a:gd name="connsiteX491" fmla="*/ 259561 w 459297"/>
                  <a:gd name="connsiteY491" fmla="*/ 358086 h 423849"/>
                  <a:gd name="connsiteX492" fmla="*/ 277123 w 459297"/>
                  <a:gd name="connsiteY492" fmla="*/ 401240 h 423849"/>
                  <a:gd name="connsiteX493" fmla="*/ 278460 w 459297"/>
                  <a:gd name="connsiteY493" fmla="*/ 396777 h 423849"/>
                  <a:gd name="connsiteX494" fmla="*/ 278326 w 459297"/>
                  <a:gd name="connsiteY494" fmla="*/ 395489 h 423849"/>
                  <a:gd name="connsiteX495" fmla="*/ 318416 w 459297"/>
                  <a:gd name="connsiteY495" fmla="*/ 369376 h 423849"/>
                  <a:gd name="connsiteX496" fmla="*/ 321364 w 459297"/>
                  <a:gd name="connsiteY496" fmla="*/ 370862 h 423849"/>
                  <a:gd name="connsiteX497" fmla="*/ 331840 w 459297"/>
                  <a:gd name="connsiteY497" fmla="*/ 418380 h 423849"/>
                  <a:gd name="connsiteX498" fmla="*/ 277123 w 459297"/>
                  <a:gd name="connsiteY498" fmla="*/ 401240 h 423849"/>
                  <a:gd name="connsiteX499" fmla="*/ 327995 w 459297"/>
                  <a:gd name="connsiteY499" fmla="*/ 356806 h 423849"/>
                  <a:gd name="connsiteX500" fmla="*/ 323511 w 459297"/>
                  <a:gd name="connsiteY500" fmla="*/ 355484 h 423849"/>
                  <a:gd name="connsiteX501" fmla="*/ 321196 w 459297"/>
                  <a:gd name="connsiteY501" fmla="*/ 355850 h 423849"/>
                  <a:gd name="connsiteX502" fmla="*/ 301124 w 459297"/>
                  <a:gd name="connsiteY502" fmla="*/ 343406 h 423849"/>
                  <a:gd name="connsiteX503" fmla="*/ 301674 w 459297"/>
                  <a:gd name="connsiteY503" fmla="*/ 340533 h 423849"/>
                  <a:gd name="connsiteX504" fmla="*/ 301552 w 459297"/>
                  <a:gd name="connsiteY504" fmla="*/ 339357 h 423849"/>
                  <a:gd name="connsiteX505" fmla="*/ 353257 w 459297"/>
                  <a:gd name="connsiteY505" fmla="*/ 320364 h 423849"/>
                  <a:gd name="connsiteX506" fmla="*/ 327995 w 459297"/>
                  <a:gd name="connsiteY506" fmla="*/ 356806 h 423849"/>
                  <a:gd name="connsiteX507" fmla="*/ 445516 w 459297"/>
                  <a:gd name="connsiteY507" fmla="*/ 252741 h 423849"/>
                  <a:gd name="connsiteX508" fmla="*/ 437846 w 459297"/>
                  <a:gd name="connsiteY508" fmla="*/ 249590 h 423849"/>
                  <a:gd name="connsiteX509" fmla="*/ 431115 w 459297"/>
                  <a:gd name="connsiteY509" fmla="*/ 251957 h 423849"/>
                  <a:gd name="connsiteX510" fmla="*/ 409147 w 459297"/>
                  <a:gd name="connsiteY510" fmla="*/ 235325 h 423849"/>
                  <a:gd name="connsiteX511" fmla="*/ 410421 w 459297"/>
                  <a:gd name="connsiteY511" fmla="*/ 230501 h 423849"/>
                  <a:gd name="connsiteX512" fmla="*/ 410340 w 459297"/>
                  <a:gd name="connsiteY512" fmla="*/ 229729 h 423849"/>
                  <a:gd name="connsiteX513" fmla="*/ 438830 w 459297"/>
                  <a:gd name="connsiteY513" fmla="*/ 222526 h 423849"/>
                  <a:gd name="connsiteX514" fmla="*/ 448572 w 459297"/>
                  <a:gd name="connsiteY514" fmla="*/ 228635 h 423849"/>
                  <a:gd name="connsiteX515" fmla="*/ 448963 w 459297"/>
                  <a:gd name="connsiteY515" fmla="*/ 228596 h 423849"/>
                  <a:gd name="connsiteX516" fmla="*/ 445516 w 459297"/>
                  <a:gd name="connsiteY516" fmla="*/ 252741 h 423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459297" h="423849">
                    <a:moveTo>
                      <a:pt x="459298" y="218217"/>
                    </a:moveTo>
                    <a:cubicBezTo>
                      <a:pt x="459298" y="213003"/>
                      <a:pt x="455339" y="208722"/>
                      <a:pt x="450188" y="207960"/>
                    </a:cubicBezTo>
                    <a:lnTo>
                      <a:pt x="438090" y="182359"/>
                    </a:lnTo>
                    <a:cubicBezTo>
                      <a:pt x="441205" y="180536"/>
                      <a:pt x="443310" y="177252"/>
                      <a:pt x="443310" y="173461"/>
                    </a:cubicBezTo>
                    <a:cubicBezTo>
                      <a:pt x="443310" y="167810"/>
                      <a:pt x="438668" y="163234"/>
                      <a:pt x="432886" y="163076"/>
                    </a:cubicBezTo>
                    <a:lnTo>
                      <a:pt x="428655" y="124042"/>
                    </a:lnTo>
                    <a:cubicBezTo>
                      <a:pt x="429263" y="122735"/>
                      <a:pt x="429621" y="121295"/>
                      <a:pt x="429621" y="119766"/>
                    </a:cubicBezTo>
                    <a:cubicBezTo>
                      <a:pt x="429621" y="117965"/>
                      <a:pt x="429107" y="116296"/>
                      <a:pt x="428278" y="114818"/>
                    </a:cubicBezTo>
                    <a:lnTo>
                      <a:pt x="430248" y="113513"/>
                    </a:lnTo>
                    <a:lnTo>
                      <a:pt x="427436" y="112794"/>
                    </a:lnTo>
                    <a:lnTo>
                      <a:pt x="427245" y="111039"/>
                    </a:lnTo>
                    <a:lnTo>
                      <a:pt x="425894" y="111932"/>
                    </a:lnTo>
                    <a:cubicBezTo>
                      <a:pt x="424011" y="110346"/>
                      <a:pt x="421584" y="109351"/>
                      <a:pt x="418895" y="109351"/>
                    </a:cubicBezTo>
                    <a:cubicBezTo>
                      <a:pt x="417831" y="109351"/>
                      <a:pt x="416824" y="109548"/>
                      <a:pt x="415854" y="109828"/>
                    </a:cubicBezTo>
                    <a:lnTo>
                      <a:pt x="386783" y="102386"/>
                    </a:lnTo>
                    <a:cubicBezTo>
                      <a:pt x="385146" y="98666"/>
                      <a:pt x="381347" y="96057"/>
                      <a:pt x="376917" y="96057"/>
                    </a:cubicBezTo>
                    <a:cubicBezTo>
                      <a:pt x="373151" y="96057"/>
                      <a:pt x="369851" y="97950"/>
                      <a:pt x="367938" y="100801"/>
                    </a:cubicBezTo>
                    <a:lnTo>
                      <a:pt x="304813" y="102643"/>
                    </a:lnTo>
                    <a:cubicBezTo>
                      <a:pt x="303240" y="98790"/>
                      <a:pt x="299387" y="96057"/>
                      <a:pt x="294858" y="96057"/>
                    </a:cubicBezTo>
                    <a:cubicBezTo>
                      <a:pt x="291306" y="96057"/>
                      <a:pt x="288182" y="97753"/>
                      <a:pt x="286231" y="100335"/>
                    </a:cubicBezTo>
                    <a:lnTo>
                      <a:pt x="238767" y="86469"/>
                    </a:lnTo>
                    <a:cubicBezTo>
                      <a:pt x="238812" y="86083"/>
                      <a:pt x="238888" y="85705"/>
                      <a:pt x="238888" y="85307"/>
                    </a:cubicBezTo>
                    <a:cubicBezTo>
                      <a:pt x="238888" y="80094"/>
                      <a:pt x="234931" y="75814"/>
                      <a:pt x="229781" y="75051"/>
                    </a:cubicBezTo>
                    <a:lnTo>
                      <a:pt x="228472" y="19700"/>
                    </a:lnTo>
                    <a:cubicBezTo>
                      <a:pt x="231990" y="17991"/>
                      <a:pt x="234428" y="14495"/>
                      <a:pt x="234428" y="10415"/>
                    </a:cubicBezTo>
                    <a:cubicBezTo>
                      <a:pt x="234428" y="4663"/>
                      <a:pt x="229626" y="0"/>
                      <a:pt x="223702" y="0"/>
                    </a:cubicBezTo>
                    <a:cubicBezTo>
                      <a:pt x="219071" y="0"/>
                      <a:pt x="215163" y="2865"/>
                      <a:pt x="213661" y="6855"/>
                    </a:cubicBezTo>
                    <a:lnTo>
                      <a:pt x="139993" y="6588"/>
                    </a:lnTo>
                    <a:cubicBezTo>
                      <a:pt x="138146" y="5126"/>
                      <a:pt x="135820" y="4213"/>
                      <a:pt x="133251" y="4213"/>
                    </a:cubicBezTo>
                    <a:cubicBezTo>
                      <a:pt x="131657" y="4213"/>
                      <a:pt x="130157" y="4573"/>
                      <a:pt x="128797" y="5179"/>
                    </a:cubicBezTo>
                    <a:lnTo>
                      <a:pt x="127331" y="3458"/>
                    </a:lnTo>
                    <a:lnTo>
                      <a:pt x="127287" y="5975"/>
                    </a:lnTo>
                    <a:cubicBezTo>
                      <a:pt x="127030" y="6142"/>
                      <a:pt x="126810" y="6353"/>
                      <a:pt x="126570" y="6540"/>
                    </a:cubicBezTo>
                    <a:lnTo>
                      <a:pt x="125063" y="6535"/>
                    </a:lnTo>
                    <a:lnTo>
                      <a:pt x="125677" y="7256"/>
                    </a:lnTo>
                    <a:cubicBezTo>
                      <a:pt x="123730" y="9141"/>
                      <a:pt x="122525" y="11748"/>
                      <a:pt x="122525" y="14628"/>
                    </a:cubicBezTo>
                    <a:cubicBezTo>
                      <a:pt x="122525" y="18103"/>
                      <a:pt x="124294" y="21160"/>
                      <a:pt x="126986" y="23052"/>
                    </a:cubicBezTo>
                    <a:lnTo>
                      <a:pt x="126018" y="78065"/>
                    </a:lnTo>
                    <a:cubicBezTo>
                      <a:pt x="121272" y="79139"/>
                      <a:pt x="117727" y="83251"/>
                      <a:pt x="117727" y="88186"/>
                    </a:cubicBezTo>
                    <a:cubicBezTo>
                      <a:pt x="117727" y="92980"/>
                      <a:pt x="121079" y="96976"/>
                      <a:pt x="125619" y="98189"/>
                    </a:cubicBezTo>
                    <a:lnTo>
                      <a:pt x="123795" y="176172"/>
                    </a:lnTo>
                    <a:cubicBezTo>
                      <a:pt x="121127" y="176772"/>
                      <a:pt x="119028" y="178749"/>
                      <a:pt x="118287" y="181292"/>
                    </a:cubicBezTo>
                    <a:lnTo>
                      <a:pt x="72694" y="180529"/>
                    </a:lnTo>
                    <a:cubicBezTo>
                      <a:pt x="71252" y="176429"/>
                      <a:pt x="67296" y="173462"/>
                      <a:pt x="62585" y="173462"/>
                    </a:cubicBezTo>
                    <a:cubicBezTo>
                      <a:pt x="57962" y="173462"/>
                      <a:pt x="54058" y="176318"/>
                      <a:pt x="52550" y="180299"/>
                    </a:cubicBezTo>
                    <a:lnTo>
                      <a:pt x="0" y="179981"/>
                    </a:lnTo>
                    <a:lnTo>
                      <a:pt x="39639" y="221439"/>
                    </a:lnTo>
                    <a:cubicBezTo>
                      <a:pt x="38904" y="222849"/>
                      <a:pt x="38452" y="224421"/>
                      <a:pt x="38452" y="226109"/>
                    </a:cubicBezTo>
                    <a:cubicBezTo>
                      <a:pt x="38452" y="231863"/>
                      <a:pt x="43253" y="236526"/>
                      <a:pt x="49177" y="236526"/>
                    </a:cubicBezTo>
                    <a:cubicBezTo>
                      <a:pt x="49490" y="236526"/>
                      <a:pt x="49784" y="236462"/>
                      <a:pt x="50090" y="236437"/>
                    </a:cubicBezTo>
                    <a:lnTo>
                      <a:pt x="64183" y="262795"/>
                    </a:lnTo>
                    <a:cubicBezTo>
                      <a:pt x="63189" y="264374"/>
                      <a:pt x="62585" y="266213"/>
                      <a:pt x="62585" y="268200"/>
                    </a:cubicBezTo>
                    <a:cubicBezTo>
                      <a:pt x="62585" y="275255"/>
                      <a:pt x="69806" y="280649"/>
                      <a:pt x="77462" y="277838"/>
                    </a:cubicBezTo>
                    <a:lnTo>
                      <a:pt x="108890" y="298033"/>
                    </a:lnTo>
                    <a:cubicBezTo>
                      <a:pt x="110211" y="301661"/>
                      <a:pt x="113528" y="304353"/>
                      <a:pt x="117571" y="304871"/>
                    </a:cubicBezTo>
                    <a:lnTo>
                      <a:pt x="117950" y="306884"/>
                    </a:lnTo>
                    <a:lnTo>
                      <a:pt x="119357" y="304950"/>
                    </a:lnTo>
                    <a:cubicBezTo>
                      <a:pt x="119452" y="304947"/>
                      <a:pt x="119546" y="304945"/>
                      <a:pt x="119641" y="304940"/>
                    </a:cubicBezTo>
                    <a:lnTo>
                      <a:pt x="121609" y="306206"/>
                    </a:lnTo>
                    <a:lnTo>
                      <a:pt x="121329" y="304717"/>
                    </a:lnTo>
                    <a:cubicBezTo>
                      <a:pt x="123139" y="304345"/>
                      <a:pt x="125002" y="303555"/>
                      <a:pt x="126831" y="302205"/>
                    </a:cubicBezTo>
                    <a:cubicBezTo>
                      <a:pt x="129745" y="298496"/>
                      <a:pt x="130245" y="294628"/>
                      <a:pt x="129202" y="291426"/>
                    </a:cubicBezTo>
                    <a:lnTo>
                      <a:pt x="134670" y="283914"/>
                    </a:lnTo>
                    <a:cubicBezTo>
                      <a:pt x="136567" y="285562"/>
                      <a:pt x="139045" y="286593"/>
                      <a:pt x="141790" y="286593"/>
                    </a:cubicBezTo>
                    <a:cubicBezTo>
                      <a:pt x="147715" y="286593"/>
                      <a:pt x="152517" y="281930"/>
                      <a:pt x="152517" y="276176"/>
                    </a:cubicBezTo>
                    <a:cubicBezTo>
                      <a:pt x="152517" y="274901"/>
                      <a:pt x="152247" y="273695"/>
                      <a:pt x="151816" y="272566"/>
                    </a:cubicBezTo>
                    <a:lnTo>
                      <a:pt x="169600" y="272090"/>
                    </a:lnTo>
                    <a:cubicBezTo>
                      <a:pt x="169640" y="277811"/>
                      <a:pt x="174419" y="282437"/>
                      <a:pt x="180318" y="282437"/>
                    </a:cubicBezTo>
                    <a:cubicBezTo>
                      <a:pt x="182641" y="282437"/>
                      <a:pt x="184777" y="281703"/>
                      <a:pt x="186533" y="280484"/>
                    </a:cubicBezTo>
                    <a:lnTo>
                      <a:pt x="205076" y="301696"/>
                    </a:lnTo>
                    <a:cubicBezTo>
                      <a:pt x="203338" y="303547"/>
                      <a:pt x="202250" y="305987"/>
                      <a:pt x="202250" y="308689"/>
                    </a:cubicBezTo>
                    <a:cubicBezTo>
                      <a:pt x="202250" y="314444"/>
                      <a:pt x="207052" y="319107"/>
                      <a:pt x="212976" y="319107"/>
                    </a:cubicBezTo>
                    <a:cubicBezTo>
                      <a:pt x="214672" y="319107"/>
                      <a:pt x="216254" y="318690"/>
                      <a:pt x="217680" y="318010"/>
                    </a:cubicBezTo>
                    <a:lnTo>
                      <a:pt x="240937" y="351091"/>
                    </a:lnTo>
                    <a:cubicBezTo>
                      <a:pt x="239198" y="352943"/>
                      <a:pt x="238110" y="355383"/>
                      <a:pt x="238110" y="358086"/>
                    </a:cubicBezTo>
                    <a:cubicBezTo>
                      <a:pt x="238110" y="363840"/>
                      <a:pt x="242911" y="368504"/>
                      <a:pt x="248835" y="368504"/>
                    </a:cubicBezTo>
                    <a:cubicBezTo>
                      <a:pt x="249513" y="368504"/>
                      <a:pt x="250171" y="368427"/>
                      <a:pt x="250814" y="368310"/>
                    </a:cubicBezTo>
                    <a:lnTo>
                      <a:pt x="262129" y="392734"/>
                    </a:lnTo>
                    <a:cubicBezTo>
                      <a:pt x="261448" y="393940"/>
                      <a:pt x="261026" y="395304"/>
                      <a:pt x="261026" y="396777"/>
                    </a:cubicBezTo>
                    <a:cubicBezTo>
                      <a:pt x="261026" y="399445"/>
                      <a:pt x="262321" y="401795"/>
                      <a:pt x="264305" y="403347"/>
                    </a:cubicBezTo>
                    <a:lnTo>
                      <a:pt x="263557" y="405112"/>
                    </a:lnTo>
                    <a:lnTo>
                      <a:pt x="265258" y="404003"/>
                    </a:lnTo>
                    <a:cubicBezTo>
                      <a:pt x="266572" y="404774"/>
                      <a:pt x="268095" y="405244"/>
                      <a:pt x="269743" y="405244"/>
                    </a:cubicBezTo>
                    <a:cubicBezTo>
                      <a:pt x="271278" y="405244"/>
                      <a:pt x="272699" y="404825"/>
                      <a:pt x="273953" y="404148"/>
                    </a:cubicBezTo>
                    <a:lnTo>
                      <a:pt x="336859" y="423850"/>
                    </a:lnTo>
                    <a:lnTo>
                      <a:pt x="325205" y="370999"/>
                    </a:lnTo>
                    <a:cubicBezTo>
                      <a:pt x="328853" y="370242"/>
                      <a:pt x="331591" y="367099"/>
                      <a:pt x="331591" y="363330"/>
                    </a:cubicBezTo>
                    <a:cubicBezTo>
                      <a:pt x="331591" y="361975"/>
                      <a:pt x="331206" y="360720"/>
                      <a:pt x="330583" y="359608"/>
                    </a:cubicBezTo>
                    <a:lnTo>
                      <a:pt x="356932" y="321595"/>
                    </a:lnTo>
                    <a:cubicBezTo>
                      <a:pt x="358191" y="322100"/>
                      <a:pt x="359567" y="322386"/>
                      <a:pt x="361014" y="322386"/>
                    </a:cubicBezTo>
                    <a:cubicBezTo>
                      <a:pt x="366743" y="322386"/>
                      <a:pt x="371380" y="318013"/>
                      <a:pt x="371682" y="312522"/>
                    </a:cubicBezTo>
                    <a:lnTo>
                      <a:pt x="442292" y="269461"/>
                    </a:lnTo>
                    <a:cubicBezTo>
                      <a:pt x="443097" y="269104"/>
                      <a:pt x="443831" y="268638"/>
                      <a:pt x="444514" y="268107"/>
                    </a:cubicBezTo>
                    <a:lnTo>
                      <a:pt x="445495" y="267509"/>
                    </a:lnTo>
                    <a:lnTo>
                      <a:pt x="447004" y="268650"/>
                    </a:lnTo>
                    <a:lnTo>
                      <a:pt x="447327" y="266394"/>
                    </a:lnTo>
                    <a:lnTo>
                      <a:pt x="448911" y="265428"/>
                    </a:lnTo>
                    <a:lnTo>
                      <a:pt x="447606" y="264441"/>
                    </a:lnTo>
                    <a:lnTo>
                      <a:pt x="447636" y="264228"/>
                    </a:lnTo>
                    <a:cubicBezTo>
                      <a:pt x="448228" y="262935"/>
                      <a:pt x="448572" y="261512"/>
                      <a:pt x="448572" y="260005"/>
                    </a:cubicBezTo>
                    <a:cubicBezTo>
                      <a:pt x="448572" y="259542"/>
                      <a:pt x="448492" y="259100"/>
                      <a:pt x="448432" y="258653"/>
                    </a:cubicBezTo>
                    <a:lnTo>
                      <a:pt x="452841" y="227767"/>
                    </a:lnTo>
                    <a:cubicBezTo>
                      <a:pt x="456638" y="226163"/>
                      <a:pt x="459298" y="222496"/>
                      <a:pt x="459298" y="218217"/>
                    </a:cubicBezTo>
                    <a:close/>
                    <a:moveTo>
                      <a:pt x="446136" y="208096"/>
                    </a:moveTo>
                    <a:cubicBezTo>
                      <a:pt x="441390" y="209171"/>
                      <a:pt x="437846" y="213282"/>
                      <a:pt x="437846" y="218217"/>
                    </a:cubicBezTo>
                    <a:cubicBezTo>
                      <a:pt x="437846" y="218457"/>
                      <a:pt x="437902" y="218681"/>
                      <a:pt x="437919" y="218917"/>
                    </a:cubicBezTo>
                    <a:lnTo>
                      <a:pt x="409400" y="226128"/>
                    </a:lnTo>
                    <a:cubicBezTo>
                      <a:pt x="408720" y="224706"/>
                      <a:pt x="407713" y="223480"/>
                      <a:pt x="406482" y="222495"/>
                    </a:cubicBezTo>
                    <a:lnTo>
                      <a:pt x="429185" y="183294"/>
                    </a:lnTo>
                    <a:cubicBezTo>
                      <a:pt x="430259" y="183644"/>
                      <a:pt x="431389" y="183878"/>
                      <a:pt x="432585" y="183878"/>
                    </a:cubicBezTo>
                    <a:cubicBezTo>
                      <a:pt x="433274" y="183878"/>
                      <a:pt x="433945" y="183802"/>
                      <a:pt x="434598" y="183681"/>
                    </a:cubicBezTo>
                    <a:lnTo>
                      <a:pt x="446136" y="208096"/>
                    </a:lnTo>
                    <a:close/>
                    <a:moveTo>
                      <a:pt x="434501" y="269854"/>
                    </a:moveTo>
                    <a:lnTo>
                      <a:pt x="371092" y="308524"/>
                    </a:lnTo>
                    <a:cubicBezTo>
                      <a:pt x="370992" y="308248"/>
                      <a:pt x="370903" y="307970"/>
                      <a:pt x="370780" y="307705"/>
                    </a:cubicBezTo>
                    <a:lnTo>
                      <a:pt x="397610" y="240711"/>
                    </a:lnTo>
                    <a:cubicBezTo>
                      <a:pt x="398285" y="240841"/>
                      <a:pt x="398980" y="240915"/>
                      <a:pt x="399695" y="240915"/>
                    </a:cubicBezTo>
                    <a:cubicBezTo>
                      <a:pt x="402443" y="240915"/>
                      <a:pt x="404923" y="239882"/>
                      <a:pt x="406821" y="238232"/>
                    </a:cubicBezTo>
                    <a:lnTo>
                      <a:pt x="428636" y="254747"/>
                    </a:lnTo>
                    <a:cubicBezTo>
                      <a:pt x="427696" y="256295"/>
                      <a:pt x="427120" y="258078"/>
                      <a:pt x="427120" y="260005"/>
                    </a:cubicBezTo>
                    <a:cubicBezTo>
                      <a:pt x="427120" y="264617"/>
                      <a:pt x="430226" y="268483"/>
                      <a:pt x="434501" y="269854"/>
                    </a:cubicBezTo>
                    <a:close/>
                    <a:moveTo>
                      <a:pt x="316097" y="366441"/>
                    </a:moveTo>
                    <a:lnTo>
                      <a:pt x="276908" y="391970"/>
                    </a:lnTo>
                    <a:cubicBezTo>
                      <a:pt x="276200" y="390978"/>
                      <a:pt x="275269" y="390162"/>
                      <a:pt x="274200" y="389539"/>
                    </a:cubicBezTo>
                    <a:lnTo>
                      <a:pt x="291451" y="348852"/>
                    </a:lnTo>
                    <a:cubicBezTo>
                      <a:pt x="291943" y="348935"/>
                      <a:pt x="292441" y="348999"/>
                      <a:pt x="292957" y="348999"/>
                    </a:cubicBezTo>
                    <a:cubicBezTo>
                      <a:pt x="295356" y="348999"/>
                      <a:pt x="297528" y="348056"/>
                      <a:pt x="299104" y="346532"/>
                    </a:cubicBezTo>
                    <a:lnTo>
                      <a:pt x="317607" y="358005"/>
                    </a:lnTo>
                    <a:cubicBezTo>
                      <a:pt x="316267" y="359405"/>
                      <a:pt x="315430" y="361267"/>
                      <a:pt x="315430" y="363330"/>
                    </a:cubicBezTo>
                    <a:cubicBezTo>
                      <a:pt x="315430" y="364436"/>
                      <a:pt x="315671" y="365486"/>
                      <a:pt x="316097" y="366441"/>
                    </a:cubicBezTo>
                    <a:close/>
                    <a:moveTo>
                      <a:pt x="248835" y="347671"/>
                    </a:moveTo>
                    <a:cubicBezTo>
                      <a:pt x="247057" y="347671"/>
                      <a:pt x="245404" y="348131"/>
                      <a:pt x="243928" y="348876"/>
                    </a:cubicBezTo>
                    <a:lnTo>
                      <a:pt x="220721" y="315867"/>
                    </a:lnTo>
                    <a:cubicBezTo>
                      <a:pt x="221437" y="315139"/>
                      <a:pt x="222021" y="314300"/>
                      <a:pt x="222496" y="313395"/>
                    </a:cubicBezTo>
                    <a:lnTo>
                      <a:pt x="284398" y="339004"/>
                    </a:lnTo>
                    <a:cubicBezTo>
                      <a:pt x="284304" y="339501"/>
                      <a:pt x="284240" y="340009"/>
                      <a:pt x="284240" y="340533"/>
                    </a:cubicBezTo>
                    <a:cubicBezTo>
                      <a:pt x="284240" y="340998"/>
                      <a:pt x="284306" y="341446"/>
                      <a:pt x="284381" y="341891"/>
                    </a:cubicBezTo>
                    <a:lnTo>
                      <a:pt x="257759" y="352316"/>
                    </a:lnTo>
                    <a:cubicBezTo>
                      <a:pt x="255837" y="349518"/>
                      <a:pt x="252560" y="347671"/>
                      <a:pt x="248835" y="347671"/>
                    </a:cubicBezTo>
                    <a:close/>
                    <a:moveTo>
                      <a:pt x="212976" y="298274"/>
                    </a:moveTo>
                    <a:cubicBezTo>
                      <a:pt x="211201" y="298274"/>
                      <a:pt x="209551" y="298733"/>
                      <a:pt x="208077" y="299474"/>
                    </a:cubicBezTo>
                    <a:lnTo>
                      <a:pt x="189190" y="277871"/>
                    </a:lnTo>
                    <a:cubicBezTo>
                      <a:pt x="190359" y="276203"/>
                      <a:pt x="191044" y="274190"/>
                      <a:pt x="191044" y="272020"/>
                    </a:cubicBezTo>
                    <a:cubicBezTo>
                      <a:pt x="191044" y="270452"/>
                      <a:pt x="190662" y="268980"/>
                      <a:pt x="190023" y="267647"/>
                    </a:cubicBezTo>
                    <a:lnTo>
                      <a:pt x="268953" y="234214"/>
                    </a:lnTo>
                    <a:cubicBezTo>
                      <a:pt x="269038" y="234326"/>
                      <a:pt x="269136" y="234428"/>
                      <a:pt x="269226" y="234536"/>
                    </a:cubicBezTo>
                    <a:lnTo>
                      <a:pt x="216658" y="298944"/>
                    </a:lnTo>
                    <a:cubicBezTo>
                      <a:pt x="215505" y="298533"/>
                      <a:pt x="214276" y="298274"/>
                      <a:pt x="212976" y="298274"/>
                    </a:cubicBezTo>
                    <a:close/>
                    <a:moveTo>
                      <a:pt x="180318" y="261605"/>
                    </a:moveTo>
                    <a:cubicBezTo>
                      <a:pt x="180024" y="261605"/>
                      <a:pt x="179747" y="261666"/>
                      <a:pt x="179459" y="261689"/>
                    </a:cubicBezTo>
                    <a:lnTo>
                      <a:pt x="174108" y="242200"/>
                    </a:lnTo>
                    <a:cubicBezTo>
                      <a:pt x="177316" y="240746"/>
                      <a:pt x="179632" y="237809"/>
                      <a:pt x="180162" y="234287"/>
                    </a:cubicBezTo>
                    <a:lnTo>
                      <a:pt x="266013" y="231419"/>
                    </a:lnTo>
                    <a:lnTo>
                      <a:pt x="187779" y="264556"/>
                    </a:lnTo>
                    <a:cubicBezTo>
                      <a:pt x="185848" y="262736"/>
                      <a:pt x="183223" y="261605"/>
                      <a:pt x="180318" y="261605"/>
                    </a:cubicBezTo>
                    <a:close/>
                    <a:moveTo>
                      <a:pt x="113815" y="227872"/>
                    </a:moveTo>
                    <a:cubicBezTo>
                      <a:pt x="113428" y="225619"/>
                      <a:pt x="112137" y="223673"/>
                      <a:pt x="110301" y="222396"/>
                    </a:cubicBezTo>
                    <a:lnTo>
                      <a:pt x="124357" y="190465"/>
                    </a:lnTo>
                    <a:cubicBezTo>
                      <a:pt x="124729" y="190520"/>
                      <a:pt x="125102" y="190576"/>
                      <a:pt x="125491" y="190576"/>
                    </a:cubicBezTo>
                    <a:cubicBezTo>
                      <a:pt x="126688" y="190576"/>
                      <a:pt x="127804" y="190279"/>
                      <a:pt x="128808" y="189795"/>
                    </a:cubicBezTo>
                    <a:lnTo>
                      <a:pt x="161291" y="226259"/>
                    </a:lnTo>
                    <a:cubicBezTo>
                      <a:pt x="160304" y="227442"/>
                      <a:pt x="159569" y="228820"/>
                      <a:pt x="159191" y="230348"/>
                    </a:cubicBezTo>
                    <a:lnTo>
                      <a:pt x="113815" y="227872"/>
                    </a:lnTo>
                    <a:close/>
                    <a:moveTo>
                      <a:pt x="108389" y="293285"/>
                    </a:moveTo>
                    <a:lnTo>
                      <a:pt x="81184" y="275804"/>
                    </a:lnTo>
                    <a:cubicBezTo>
                      <a:pt x="85302" y="270535"/>
                      <a:pt x="84564" y="264953"/>
                      <a:pt x="81437" y="261421"/>
                    </a:cubicBezTo>
                    <a:lnTo>
                      <a:pt x="101453" y="236862"/>
                    </a:lnTo>
                    <a:cubicBezTo>
                      <a:pt x="102514" y="237363"/>
                      <a:pt x="103687" y="237663"/>
                      <a:pt x="104935" y="237706"/>
                    </a:cubicBezTo>
                    <a:lnTo>
                      <a:pt x="113915" y="285440"/>
                    </a:lnTo>
                    <a:cubicBezTo>
                      <a:pt x="110932" y="287005"/>
                      <a:pt x="108824" y="289877"/>
                      <a:pt x="108389" y="293285"/>
                    </a:cubicBezTo>
                    <a:close/>
                    <a:moveTo>
                      <a:pt x="59783" y="224953"/>
                    </a:moveTo>
                    <a:cubicBezTo>
                      <a:pt x="59301" y="220769"/>
                      <a:pt x="56298" y="217364"/>
                      <a:pt x="52256" y="216181"/>
                    </a:cubicBezTo>
                    <a:lnTo>
                      <a:pt x="60281" y="194040"/>
                    </a:lnTo>
                    <a:cubicBezTo>
                      <a:pt x="61025" y="194199"/>
                      <a:pt x="61792" y="194295"/>
                      <a:pt x="62585" y="194295"/>
                    </a:cubicBezTo>
                    <a:cubicBezTo>
                      <a:pt x="65030" y="194295"/>
                      <a:pt x="67257" y="193470"/>
                      <a:pt x="69060" y="192133"/>
                    </a:cubicBezTo>
                    <a:lnTo>
                      <a:pt x="98220" y="224294"/>
                    </a:lnTo>
                    <a:cubicBezTo>
                      <a:pt x="97623" y="225088"/>
                      <a:pt x="97182" y="225986"/>
                      <a:pt x="96897" y="226955"/>
                    </a:cubicBezTo>
                    <a:lnTo>
                      <a:pt x="59783" y="224953"/>
                    </a:lnTo>
                    <a:close/>
                    <a:moveTo>
                      <a:pt x="120920" y="189035"/>
                    </a:moveTo>
                    <a:lnTo>
                      <a:pt x="106866" y="220962"/>
                    </a:lnTo>
                    <a:cubicBezTo>
                      <a:pt x="106339" y="220865"/>
                      <a:pt x="105799" y="220803"/>
                      <a:pt x="105243" y="220803"/>
                    </a:cubicBezTo>
                    <a:cubicBezTo>
                      <a:pt x="103718" y="220803"/>
                      <a:pt x="102306" y="221217"/>
                      <a:pt x="101059" y="221886"/>
                    </a:cubicBezTo>
                    <a:lnTo>
                      <a:pt x="71633" y="189428"/>
                    </a:lnTo>
                    <a:cubicBezTo>
                      <a:pt x="72615" y="187922"/>
                      <a:pt x="73199" y="186159"/>
                      <a:pt x="73271" y="184260"/>
                    </a:cubicBezTo>
                    <a:lnTo>
                      <a:pt x="118210" y="185013"/>
                    </a:lnTo>
                    <a:cubicBezTo>
                      <a:pt x="118622" y="186641"/>
                      <a:pt x="119595" y="188041"/>
                      <a:pt x="120920" y="189035"/>
                    </a:cubicBezTo>
                    <a:close/>
                    <a:moveTo>
                      <a:pt x="142993" y="10320"/>
                    </a:moveTo>
                    <a:lnTo>
                      <a:pt x="212993" y="10574"/>
                    </a:lnTo>
                    <a:cubicBezTo>
                      <a:pt x="213026" y="12697"/>
                      <a:pt x="213704" y="14666"/>
                      <a:pt x="214858" y="16299"/>
                    </a:cubicBezTo>
                    <a:lnTo>
                      <a:pt x="176432" y="49745"/>
                    </a:lnTo>
                    <a:cubicBezTo>
                      <a:pt x="174823" y="48574"/>
                      <a:pt x="172846" y="47855"/>
                      <a:pt x="170680" y="47855"/>
                    </a:cubicBezTo>
                    <a:cubicBezTo>
                      <a:pt x="169026" y="47855"/>
                      <a:pt x="167493" y="48297"/>
                      <a:pt x="166132" y="49010"/>
                    </a:cubicBezTo>
                    <a:lnTo>
                      <a:pt x="141977" y="20652"/>
                    </a:lnTo>
                    <a:cubicBezTo>
                      <a:pt x="143226" y="18949"/>
                      <a:pt x="143977" y="16879"/>
                      <a:pt x="143977" y="14628"/>
                    </a:cubicBezTo>
                    <a:cubicBezTo>
                      <a:pt x="143977" y="13087"/>
                      <a:pt x="143611" y="11637"/>
                      <a:pt x="142993" y="10320"/>
                    </a:cubicBezTo>
                    <a:close/>
                    <a:moveTo>
                      <a:pt x="302785" y="113436"/>
                    </a:moveTo>
                    <a:lnTo>
                      <a:pt x="353247" y="153345"/>
                    </a:lnTo>
                    <a:cubicBezTo>
                      <a:pt x="352896" y="154025"/>
                      <a:pt x="352615" y="154743"/>
                      <a:pt x="352463" y="155513"/>
                    </a:cubicBezTo>
                    <a:lnTo>
                      <a:pt x="310346" y="156790"/>
                    </a:lnTo>
                    <a:cubicBezTo>
                      <a:pt x="309491" y="154011"/>
                      <a:pt x="307001" y="151950"/>
                      <a:pt x="303946" y="151643"/>
                    </a:cubicBezTo>
                    <a:lnTo>
                      <a:pt x="298501" y="116231"/>
                    </a:lnTo>
                    <a:cubicBezTo>
                      <a:pt x="300163" y="115645"/>
                      <a:pt x="301622" y="114684"/>
                      <a:pt x="302785" y="113436"/>
                    </a:cubicBezTo>
                    <a:close/>
                    <a:moveTo>
                      <a:pt x="418895" y="130184"/>
                    </a:moveTo>
                    <a:cubicBezTo>
                      <a:pt x="421328" y="130184"/>
                      <a:pt x="423546" y="129367"/>
                      <a:pt x="425345" y="128042"/>
                    </a:cubicBezTo>
                    <a:lnTo>
                      <a:pt x="429201" y="163626"/>
                    </a:lnTo>
                    <a:cubicBezTo>
                      <a:pt x="426057" y="164647"/>
                      <a:pt x="423584" y="167017"/>
                      <a:pt x="422495" y="170053"/>
                    </a:cubicBezTo>
                    <a:lnTo>
                      <a:pt x="369712" y="157302"/>
                    </a:lnTo>
                    <a:cubicBezTo>
                      <a:pt x="369713" y="157238"/>
                      <a:pt x="369731" y="157179"/>
                      <a:pt x="369731" y="157115"/>
                    </a:cubicBezTo>
                    <a:cubicBezTo>
                      <a:pt x="369731" y="156009"/>
                      <a:pt x="369498" y="154960"/>
                      <a:pt x="369101" y="153992"/>
                    </a:cubicBezTo>
                    <a:lnTo>
                      <a:pt x="410722" y="126440"/>
                    </a:lnTo>
                    <a:cubicBezTo>
                      <a:pt x="412689" y="128710"/>
                      <a:pt x="415600" y="130184"/>
                      <a:pt x="418895" y="130184"/>
                    </a:cubicBezTo>
                    <a:close/>
                    <a:moveTo>
                      <a:pt x="292957" y="332066"/>
                    </a:moveTo>
                    <a:cubicBezTo>
                      <a:pt x="290043" y="332066"/>
                      <a:pt x="287481" y="333466"/>
                      <a:pt x="285899" y="335597"/>
                    </a:cubicBezTo>
                    <a:lnTo>
                      <a:pt x="223585" y="309817"/>
                    </a:lnTo>
                    <a:cubicBezTo>
                      <a:pt x="223627" y="309441"/>
                      <a:pt x="223702" y="309075"/>
                      <a:pt x="223702" y="308689"/>
                    </a:cubicBezTo>
                    <a:cubicBezTo>
                      <a:pt x="223702" y="307743"/>
                      <a:pt x="223530" y="306843"/>
                      <a:pt x="223286" y="305971"/>
                    </a:cubicBezTo>
                    <a:lnTo>
                      <a:pt x="311587" y="280624"/>
                    </a:lnTo>
                    <a:cubicBezTo>
                      <a:pt x="311849" y="281041"/>
                      <a:pt x="312147" y="281431"/>
                      <a:pt x="312486" y="281788"/>
                    </a:cubicBezTo>
                    <a:lnTo>
                      <a:pt x="312141" y="282310"/>
                    </a:lnTo>
                    <a:lnTo>
                      <a:pt x="312673" y="282007"/>
                    </a:lnTo>
                    <a:cubicBezTo>
                      <a:pt x="312974" y="282300"/>
                      <a:pt x="313308" y="282558"/>
                      <a:pt x="313657" y="282798"/>
                    </a:cubicBezTo>
                    <a:lnTo>
                      <a:pt x="294237" y="332191"/>
                    </a:lnTo>
                    <a:cubicBezTo>
                      <a:pt x="293816" y="332130"/>
                      <a:pt x="293395" y="332066"/>
                      <a:pt x="292957" y="332066"/>
                    </a:cubicBezTo>
                    <a:close/>
                    <a:moveTo>
                      <a:pt x="282915" y="234287"/>
                    </a:moveTo>
                    <a:cubicBezTo>
                      <a:pt x="284010" y="232872"/>
                      <a:pt x="284683" y="231132"/>
                      <a:pt x="284683" y="229224"/>
                    </a:cubicBezTo>
                    <a:cubicBezTo>
                      <a:pt x="284683" y="229052"/>
                      <a:pt x="284641" y="228892"/>
                      <a:pt x="284630" y="228722"/>
                    </a:cubicBezTo>
                    <a:lnTo>
                      <a:pt x="360010" y="207552"/>
                    </a:lnTo>
                    <a:cubicBezTo>
                      <a:pt x="360276" y="207983"/>
                      <a:pt x="360580" y="208385"/>
                      <a:pt x="360929" y="208752"/>
                    </a:cubicBezTo>
                    <a:lnTo>
                      <a:pt x="320341" y="269945"/>
                    </a:lnTo>
                    <a:cubicBezTo>
                      <a:pt x="319598" y="269706"/>
                      <a:pt x="318819" y="269546"/>
                      <a:pt x="317995" y="269546"/>
                    </a:cubicBezTo>
                    <a:cubicBezTo>
                      <a:pt x="316809" y="269546"/>
                      <a:pt x="315703" y="269836"/>
                      <a:pt x="314706" y="270310"/>
                    </a:cubicBezTo>
                    <a:lnTo>
                      <a:pt x="282915" y="234287"/>
                    </a:lnTo>
                    <a:close/>
                    <a:moveTo>
                      <a:pt x="180064" y="230568"/>
                    </a:moveTo>
                    <a:cubicBezTo>
                      <a:pt x="180028" y="230404"/>
                      <a:pt x="179957" y="230255"/>
                      <a:pt x="179912" y="230094"/>
                    </a:cubicBezTo>
                    <a:lnTo>
                      <a:pt x="237806" y="203546"/>
                    </a:lnTo>
                    <a:cubicBezTo>
                      <a:pt x="239324" y="205387"/>
                      <a:pt x="241629" y="206589"/>
                      <a:pt x="244245" y="206589"/>
                    </a:cubicBezTo>
                    <a:cubicBezTo>
                      <a:pt x="245852" y="206589"/>
                      <a:pt x="247339" y="206125"/>
                      <a:pt x="248609" y="205355"/>
                    </a:cubicBezTo>
                    <a:lnTo>
                      <a:pt x="268617" y="224705"/>
                    </a:lnTo>
                    <a:cubicBezTo>
                      <a:pt x="268039" y="225590"/>
                      <a:pt x="267619" y="226579"/>
                      <a:pt x="267412" y="227647"/>
                    </a:cubicBezTo>
                    <a:lnTo>
                      <a:pt x="180064" y="230568"/>
                    </a:lnTo>
                    <a:close/>
                    <a:moveTo>
                      <a:pt x="254509" y="142914"/>
                    </a:moveTo>
                    <a:lnTo>
                      <a:pt x="295733" y="158109"/>
                    </a:lnTo>
                    <a:cubicBezTo>
                      <a:pt x="295706" y="158362"/>
                      <a:pt x="295654" y="158608"/>
                      <a:pt x="295654" y="158869"/>
                    </a:cubicBezTo>
                    <a:cubicBezTo>
                      <a:pt x="295654" y="159750"/>
                      <a:pt x="295840" y="160583"/>
                      <a:pt x="296134" y="161364"/>
                    </a:cubicBezTo>
                    <a:lnTo>
                      <a:pt x="249761" y="192589"/>
                    </a:lnTo>
                    <a:cubicBezTo>
                      <a:pt x="248872" y="191813"/>
                      <a:pt x="247814" y="191235"/>
                      <a:pt x="246642" y="190888"/>
                    </a:cubicBezTo>
                    <a:lnTo>
                      <a:pt x="249771" y="145848"/>
                    </a:lnTo>
                    <a:cubicBezTo>
                      <a:pt x="251721" y="145499"/>
                      <a:pt x="253399" y="144421"/>
                      <a:pt x="254509" y="142914"/>
                    </a:cubicBezTo>
                    <a:close/>
                    <a:moveTo>
                      <a:pt x="352605" y="159231"/>
                    </a:moveTo>
                    <a:cubicBezTo>
                      <a:pt x="353503" y="162599"/>
                      <a:pt x="356466" y="165123"/>
                      <a:pt x="360113" y="165492"/>
                    </a:cubicBezTo>
                    <a:lnTo>
                      <a:pt x="363774" y="197006"/>
                    </a:lnTo>
                    <a:cubicBezTo>
                      <a:pt x="363017" y="197286"/>
                      <a:pt x="362331" y="197687"/>
                      <a:pt x="361713" y="198175"/>
                    </a:cubicBezTo>
                    <a:lnTo>
                      <a:pt x="310155" y="161545"/>
                    </a:lnTo>
                    <a:cubicBezTo>
                      <a:pt x="310291" y="161211"/>
                      <a:pt x="310402" y="160864"/>
                      <a:pt x="310486" y="160508"/>
                    </a:cubicBezTo>
                    <a:lnTo>
                      <a:pt x="352605" y="159231"/>
                    </a:lnTo>
                    <a:close/>
                    <a:moveTo>
                      <a:pt x="303173" y="166172"/>
                    </a:moveTo>
                    <a:cubicBezTo>
                      <a:pt x="304974" y="166172"/>
                      <a:pt x="306604" y="165532"/>
                      <a:pt x="307898" y="164508"/>
                    </a:cubicBezTo>
                    <a:lnTo>
                      <a:pt x="359457" y="201137"/>
                    </a:lnTo>
                    <a:cubicBezTo>
                      <a:pt x="359118" y="201968"/>
                      <a:pt x="358919" y="202867"/>
                      <a:pt x="358919" y="203814"/>
                    </a:cubicBezTo>
                    <a:cubicBezTo>
                      <a:pt x="358919" y="203874"/>
                      <a:pt x="358935" y="203929"/>
                      <a:pt x="358937" y="203988"/>
                    </a:cubicBezTo>
                    <a:lnTo>
                      <a:pt x="283565" y="225156"/>
                    </a:lnTo>
                    <a:cubicBezTo>
                      <a:pt x="282870" y="223936"/>
                      <a:pt x="281901" y="222891"/>
                      <a:pt x="280702" y="222134"/>
                    </a:cubicBezTo>
                    <a:lnTo>
                      <a:pt x="302375" y="166094"/>
                    </a:lnTo>
                    <a:cubicBezTo>
                      <a:pt x="302641" y="166121"/>
                      <a:pt x="302900" y="166172"/>
                      <a:pt x="303173" y="166172"/>
                    </a:cubicBezTo>
                    <a:close/>
                    <a:moveTo>
                      <a:pt x="251272" y="202754"/>
                    </a:moveTo>
                    <a:cubicBezTo>
                      <a:pt x="252053" y="201527"/>
                      <a:pt x="252525" y="200095"/>
                      <a:pt x="252525" y="198546"/>
                    </a:cubicBezTo>
                    <a:cubicBezTo>
                      <a:pt x="252525" y="197508"/>
                      <a:pt x="252306" y="196523"/>
                      <a:pt x="251936" y="195611"/>
                    </a:cubicBezTo>
                    <a:lnTo>
                      <a:pt x="298303" y="164391"/>
                    </a:lnTo>
                    <a:cubicBezTo>
                      <a:pt x="298488" y="164545"/>
                      <a:pt x="298667" y="164707"/>
                      <a:pt x="298868" y="164844"/>
                    </a:cubicBezTo>
                    <a:lnTo>
                      <a:pt x="277196" y="220881"/>
                    </a:lnTo>
                    <a:cubicBezTo>
                      <a:pt x="276790" y="220825"/>
                      <a:pt x="276386" y="220761"/>
                      <a:pt x="275965" y="220761"/>
                    </a:cubicBezTo>
                    <a:cubicBezTo>
                      <a:pt x="274237" y="220761"/>
                      <a:pt x="272636" y="221264"/>
                      <a:pt x="271282" y="222105"/>
                    </a:cubicBezTo>
                    <a:lnTo>
                      <a:pt x="251272" y="202754"/>
                    </a:lnTo>
                    <a:close/>
                    <a:moveTo>
                      <a:pt x="364092" y="210717"/>
                    </a:moveTo>
                    <a:cubicBezTo>
                      <a:pt x="364834" y="210955"/>
                      <a:pt x="365613" y="211116"/>
                      <a:pt x="366438" y="211116"/>
                    </a:cubicBezTo>
                    <a:cubicBezTo>
                      <a:pt x="368080" y="211116"/>
                      <a:pt x="369588" y="210589"/>
                      <a:pt x="370825" y="209721"/>
                    </a:cubicBezTo>
                    <a:lnTo>
                      <a:pt x="390386" y="225419"/>
                    </a:lnTo>
                    <a:cubicBezTo>
                      <a:pt x="389510" y="226928"/>
                      <a:pt x="388969" y="228645"/>
                      <a:pt x="388969" y="230501"/>
                    </a:cubicBezTo>
                    <a:cubicBezTo>
                      <a:pt x="388969" y="231756"/>
                      <a:pt x="389234" y="232943"/>
                      <a:pt x="389653" y="234057"/>
                    </a:cubicBezTo>
                    <a:lnTo>
                      <a:pt x="323849" y="271388"/>
                    </a:lnTo>
                    <a:lnTo>
                      <a:pt x="364092" y="210717"/>
                    </a:lnTo>
                    <a:close/>
                    <a:moveTo>
                      <a:pt x="399695" y="220083"/>
                    </a:moveTo>
                    <a:cubicBezTo>
                      <a:pt x="397055" y="220083"/>
                      <a:pt x="394668" y="221045"/>
                      <a:pt x="392799" y="222583"/>
                    </a:cubicBezTo>
                    <a:lnTo>
                      <a:pt x="373236" y="206884"/>
                    </a:lnTo>
                    <a:cubicBezTo>
                      <a:pt x="373685" y="205948"/>
                      <a:pt x="373954" y="204915"/>
                      <a:pt x="373954" y="203814"/>
                    </a:cubicBezTo>
                    <a:cubicBezTo>
                      <a:pt x="373954" y="203379"/>
                      <a:pt x="373897" y="202959"/>
                      <a:pt x="373822" y="202545"/>
                    </a:cubicBezTo>
                    <a:lnTo>
                      <a:pt x="424246" y="179940"/>
                    </a:lnTo>
                    <a:cubicBezTo>
                      <a:pt x="424736" y="180534"/>
                      <a:pt x="425287" y="181069"/>
                      <a:pt x="425897" y="181547"/>
                    </a:cubicBezTo>
                    <a:lnTo>
                      <a:pt x="403217" y="220705"/>
                    </a:lnTo>
                    <a:cubicBezTo>
                      <a:pt x="402108" y="220328"/>
                      <a:pt x="400935" y="220083"/>
                      <a:pt x="399695" y="220083"/>
                    </a:cubicBezTo>
                    <a:close/>
                    <a:moveTo>
                      <a:pt x="368771" y="160903"/>
                    </a:moveTo>
                    <a:lnTo>
                      <a:pt x="421887" y="173736"/>
                    </a:lnTo>
                    <a:cubicBezTo>
                      <a:pt x="421915" y="174764"/>
                      <a:pt x="422119" y="175741"/>
                      <a:pt x="422433" y="176675"/>
                    </a:cubicBezTo>
                    <a:lnTo>
                      <a:pt x="372209" y="199189"/>
                    </a:lnTo>
                    <a:cubicBezTo>
                      <a:pt x="371040" y="197814"/>
                      <a:pt x="369380" y="196871"/>
                      <a:pt x="367474" y="196613"/>
                    </a:cubicBezTo>
                    <a:lnTo>
                      <a:pt x="363814" y="165094"/>
                    </a:lnTo>
                    <a:cubicBezTo>
                      <a:pt x="365982" y="164375"/>
                      <a:pt x="367751" y="162866"/>
                      <a:pt x="368771" y="160903"/>
                    </a:cubicBezTo>
                    <a:close/>
                    <a:moveTo>
                      <a:pt x="294835" y="116887"/>
                    </a:moveTo>
                    <a:lnTo>
                      <a:pt x="300257" y="152138"/>
                    </a:lnTo>
                    <a:cubicBezTo>
                      <a:pt x="298967" y="152666"/>
                      <a:pt x="297872" y="153542"/>
                      <a:pt x="297068" y="154634"/>
                    </a:cubicBezTo>
                    <a:lnTo>
                      <a:pt x="255844" y="139439"/>
                    </a:lnTo>
                    <a:cubicBezTo>
                      <a:pt x="255871" y="139186"/>
                      <a:pt x="255923" y="138939"/>
                      <a:pt x="255923" y="138679"/>
                    </a:cubicBezTo>
                    <a:cubicBezTo>
                      <a:pt x="255923" y="137698"/>
                      <a:pt x="255717" y="136766"/>
                      <a:pt x="255356" y="135911"/>
                    </a:cubicBezTo>
                    <a:lnTo>
                      <a:pt x="286641" y="113092"/>
                    </a:lnTo>
                    <a:cubicBezTo>
                      <a:pt x="288603" y="115388"/>
                      <a:pt x="291524" y="116880"/>
                      <a:pt x="294835" y="116887"/>
                    </a:cubicBezTo>
                    <a:close/>
                    <a:moveTo>
                      <a:pt x="242928" y="190634"/>
                    </a:moveTo>
                    <a:cubicBezTo>
                      <a:pt x="240625" y="190994"/>
                      <a:pt x="238631" y="192251"/>
                      <a:pt x="237377" y="194053"/>
                    </a:cubicBezTo>
                    <a:lnTo>
                      <a:pt x="184128" y="174570"/>
                    </a:lnTo>
                    <a:cubicBezTo>
                      <a:pt x="184194" y="174209"/>
                      <a:pt x="184243" y="173842"/>
                      <a:pt x="184243" y="173462"/>
                    </a:cubicBezTo>
                    <a:cubicBezTo>
                      <a:pt x="184243" y="173271"/>
                      <a:pt x="184202" y="173090"/>
                      <a:pt x="184185" y="172903"/>
                    </a:cubicBezTo>
                    <a:lnTo>
                      <a:pt x="242835" y="143547"/>
                    </a:lnTo>
                    <a:cubicBezTo>
                      <a:pt x="243700" y="144480"/>
                      <a:pt x="244804" y="145181"/>
                      <a:pt x="246059" y="145584"/>
                    </a:cubicBezTo>
                    <a:lnTo>
                      <a:pt x="242928" y="190634"/>
                    </a:lnTo>
                    <a:close/>
                    <a:moveTo>
                      <a:pt x="164137" y="223859"/>
                    </a:moveTo>
                    <a:lnTo>
                      <a:pt x="131673" y="187415"/>
                    </a:lnTo>
                    <a:cubicBezTo>
                      <a:pt x="132402" y="186389"/>
                      <a:pt x="132838" y="185168"/>
                      <a:pt x="132946" y="183854"/>
                    </a:cubicBezTo>
                    <a:lnTo>
                      <a:pt x="172303" y="176954"/>
                    </a:lnTo>
                    <a:cubicBezTo>
                      <a:pt x="172963" y="177920"/>
                      <a:pt x="173895" y="178687"/>
                      <a:pt x="174986" y="179182"/>
                    </a:cubicBezTo>
                    <a:lnTo>
                      <a:pt x="169120" y="222412"/>
                    </a:lnTo>
                    <a:cubicBezTo>
                      <a:pt x="167300" y="222490"/>
                      <a:pt x="165611" y="223007"/>
                      <a:pt x="164137" y="223859"/>
                    </a:cubicBezTo>
                    <a:close/>
                    <a:moveTo>
                      <a:pt x="167191" y="127551"/>
                    </a:moveTo>
                    <a:cubicBezTo>
                      <a:pt x="167814" y="127816"/>
                      <a:pt x="168476" y="128001"/>
                      <a:pt x="169165" y="128118"/>
                    </a:cubicBezTo>
                    <a:lnTo>
                      <a:pt x="174779" y="167852"/>
                    </a:lnTo>
                    <a:cubicBezTo>
                      <a:pt x="172701" y="168885"/>
                      <a:pt x="171265" y="170950"/>
                      <a:pt x="171226" y="173364"/>
                    </a:cubicBezTo>
                    <a:lnTo>
                      <a:pt x="132284" y="180192"/>
                    </a:lnTo>
                    <a:cubicBezTo>
                      <a:pt x="131986" y="179574"/>
                      <a:pt x="131597" y="179013"/>
                      <a:pt x="131142" y="178505"/>
                    </a:cubicBezTo>
                    <a:lnTo>
                      <a:pt x="167191" y="127551"/>
                    </a:lnTo>
                    <a:close/>
                    <a:moveTo>
                      <a:pt x="172901" y="127954"/>
                    </a:moveTo>
                    <a:cubicBezTo>
                      <a:pt x="175085" y="127392"/>
                      <a:pt x="176924" y="126045"/>
                      <a:pt x="178081" y="124222"/>
                    </a:cubicBezTo>
                    <a:lnTo>
                      <a:pt x="240902" y="138844"/>
                    </a:lnTo>
                    <a:cubicBezTo>
                      <a:pt x="240913" y="139332"/>
                      <a:pt x="240969" y="139807"/>
                      <a:pt x="241075" y="140267"/>
                    </a:cubicBezTo>
                    <a:lnTo>
                      <a:pt x="182740" y="169466"/>
                    </a:lnTo>
                    <a:cubicBezTo>
                      <a:pt x="181690" y="168226"/>
                      <a:pt x="180177" y="167393"/>
                      <a:pt x="178447" y="167206"/>
                    </a:cubicBezTo>
                    <a:lnTo>
                      <a:pt x="172901" y="127954"/>
                    </a:lnTo>
                    <a:close/>
                    <a:moveTo>
                      <a:pt x="241812" y="135235"/>
                    </a:moveTo>
                    <a:lnTo>
                      <a:pt x="179304" y="120686"/>
                    </a:lnTo>
                    <a:cubicBezTo>
                      <a:pt x="179336" y="120391"/>
                      <a:pt x="179396" y="120103"/>
                      <a:pt x="179396" y="119800"/>
                    </a:cubicBezTo>
                    <a:cubicBezTo>
                      <a:pt x="179396" y="118880"/>
                      <a:pt x="179207" y="118011"/>
                      <a:pt x="178928" y="117182"/>
                    </a:cubicBezTo>
                    <a:lnTo>
                      <a:pt x="220231" y="92266"/>
                    </a:lnTo>
                    <a:cubicBezTo>
                      <a:pt x="222194" y="94375"/>
                      <a:pt x="225004" y="95725"/>
                      <a:pt x="228162" y="95725"/>
                    </a:cubicBezTo>
                    <a:cubicBezTo>
                      <a:pt x="228809" y="95725"/>
                      <a:pt x="229436" y="95646"/>
                      <a:pt x="230052" y="95540"/>
                    </a:cubicBezTo>
                    <a:lnTo>
                      <a:pt x="244137" y="132674"/>
                    </a:lnTo>
                    <a:cubicBezTo>
                      <a:pt x="243161" y="133329"/>
                      <a:pt x="242378" y="134215"/>
                      <a:pt x="241812" y="135235"/>
                    </a:cubicBezTo>
                    <a:close/>
                    <a:moveTo>
                      <a:pt x="218208" y="89140"/>
                    </a:moveTo>
                    <a:lnTo>
                      <a:pt x="177001" y="113998"/>
                    </a:lnTo>
                    <a:cubicBezTo>
                      <a:pt x="175682" y="112643"/>
                      <a:pt x="173912" y="111733"/>
                      <a:pt x="171920" y="111454"/>
                    </a:cubicBezTo>
                    <a:lnTo>
                      <a:pt x="172435" y="66408"/>
                    </a:lnTo>
                    <a:cubicBezTo>
                      <a:pt x="174784" y="65988"/>
                      <a:pt x="176807" y="64729"/>
                      <a:pt x="178227" y="62977"/>
                    </a:cubicBezTo>
                    <a:lnTo>
                      <a:pt x="217920" y="82374"/>
                    </a:lnTo>
                    <a:cubicBezTo>
                      <a:pt x="217636" y="83311"/>
                      <a:pt x="217436" y="84282"/>
                      <a:pt x="217436" y="85307"/>
                    </a:cubicBezTo>
                    <a:cubicBezTo>
                      <a:pt x="217436" y="86664"/>
                      <a:pt x="217722" y="87952"/>
                      <a:pt x="218208" y="89140"/>
                    </a:cubicBezTo>
                    <a:close/>
                    <a:moveTo>
                      <a:pt x="164510" y="64356"/>
                    </a:moveTo>
                    <a:cubicBezTo>
                      <a:pt x="165707" y="65334"/>
                      <a:pt x="167125" y="66063"/>
                      <a:pt x="168714" y="66383"/>
                    </a:cubicBezTo>
                    <a:lnTo>
                      <a:pt x="168195" y="111724"/>
                    </a:lnTo>
                    <a:cubicBezTo>
                      <a:pt x="166659" y="112170"/>
                      <a:pt x="165305" y="112997"/>
                      <a:pt x="164253" y="114120"/>
                    </a:cubicBezTo>
                    <a:lnTo>
                      <a:pt x="136750" y="94713"/>
                    </a:lnTo>
                    <a:cubicBezTo>
                      <a:pt x="138246" y="92923"/>
                      <a:pt x="139179" y="90671"/>
                      <a:pt x="139179" y="88186"/>
                    </a:cubicBezTo>
                    <a:cubicBezTo>
                      <a:pt x="139179" y="86901"/>
                      <a:pt x="138907" y="85684"/>
                      <a:pt x="138469" y="84547"/>
                    </a:cubicBezTo>
                    <a:lnTo>
                      <a:pt x="164510" y="64356"/>
                    </a:lnTo>
                    <a:close/>
                    <a:moveTo>
                      <a:pt x="133784" y="97175"/>
                    </a:moveTo>
                    <a:lnTo>
                      <a:pt x="162376" y="117350"/>
                    </a:lnTo>
                    <a:cubicBezTo>
                      <a:pt x="162132" y="118130"/>
                      <a:pt x="161962" y="118942"/>
                      <a:pt x="161962" y="119800"/>
                    </a:cubicBezTo>
                    <a:cubicBezTo>
                      <a:pt x="161962" y="121948"/>
                      <a:pt x="162812" y="123887"/>
                      <a:pt x="164169" y="125380"/>
                    </a:cubicBezTo>
                    <a:lnTo>
                      <a:pt x="128051" y="176433"/>
                    </a:lnTo>
                    <a:cubicBezTo>
                      <a:pt x="127876" y="176371"/>
                      <a:pt x="127696" y="176321"/>
                      <a:pt x="127516" y="176272"/>
                    </a:cubicBezTo>
                    <a:lnTo>
                      <a:pt x="129335" y="98517"/>
                    </a:lnTo>
                    <a:cubicBezTo>
                      <a:pt x="130949" y="98387"/>
                      <a:pt x="132452" y="97922"/>
                      <a:pt x="133784" y="97175"/>
                    </a:cubicBezTo>
                    <a:close/>
                    <a:moveTo>
                      <a:pt x="178672" y="179696"/>
                    </a:moveTo>
                    <a:cubicBezTo>
                      <a:pt x="180110" y="179492"/>
                      <a:pt x="181399" y="178853"/>
                      <a:pt x="182372" y="177891"/>
                    </a:cubicBezTo>
                    <a:lnTo>
                      <a:pt x="236069" y="197537"/>
                    </a:lnTo>
                    <a:cubicBezTo>
                      <a:pt x="236026" y="197871"/>
                      <a:pt x="235964" y="198201"/>
                      <a:pt x="235964" y="198546"/>
                    </a:cubicBezTo>
                    <a:cubicBezTo>
                      <a:pt x="235964" y="199118"/>
                      <a:pt x="236030" y="199674"/>
                      <a:pt x="236147" y="200213"/>
                    </a:cubicBezTo>
                    <a:lnTo>
                      <a:pt x="178300" y="226739"/>
                    </a:lnTo>
                    <a:cubicBezTo>
                      <a:pt x="176965" y="224928"/>
                      <a:pt x="175045" y="223582"/>
                      <a:pt x="172811" y="222896"/>
                    </a:cubicBezTo>
                    <a:lnTo>
                      <a:pt x="178672" y="179696"/>
                    </a:lnTo>
                    <a:close/>
                    <a:moveTo>
                      <a:pt x="219930" y="300820"/>
                    </a:moveTo>
                    <a:lnTo>
                      <a:pt x="272171" y="236815"/>
                    </a:lnTo>
                    <a:cubicBezTo>
                      <a:pt x="273322" y="237359"/>
                      <a:pt x="274598" y="237691"/>
                      <a:pt x="275965" y="237691"/>
                    </a:cubicBezTo>
                    <a:cubicBezTo>
                      <a:pt x="277449" y="237691"/>
                      <a:pt x="278825" y="237297"/>
                      <a:pt x="280049" y="236662"/>
                    </a:cubicBezTo>
                    <a:lnTo>
                      <a:pt x="311832" y="272679"/>
                    </a:lnTo>
                    <a:cubicBezTo>
                      <a:pt x="310982" y="273863"/>
                      <a:pt x="310475" y="275296"/>
                      <a:pt x="310475" y="276849"/>
                    </a:cubicBezTo>
                    <a:cubicBezTo>
                      <a:pt x="310475" y="276923"/>
                      <a:pt x="310496" y="276992"/>
                      <a:pt x="310498" y="277066"/>
                    </a:cubicBezTo>
                    <a:lnTo>
                      <a:pt x="221624" y="302577"/>
                    </a:lnTo>
                    <a:cubicBezTo>
                      <a:pt x="221134" y="301924"/>
                      <a:pt x="220560" y="301345"/>
                      <a:pt x="219930" y="300820"/>
                    </a:cubicBezTo>
                    <a:close/>
                    <a:moveTo>
                      <a:pt x="297737" y="333462"/>
                    </a:moveTo>
                    <a:lnTo>
                      <a:pt x="317155" y="284069"/>
                    </a:lnTo>
                    <a:cubicBezTo>
                      <a:pt x="317434" y="284100"/>
                      <a:pt x="317707" y="284152"/>
                      <a:pt x="317995" y="284152"/>
                    </a:cubicBezTo>
                    <a:cubicBezTo>
                      <a:pt x="319712" y="284152"/>
                      <a:pt x="321277" y="283570"/>
                      <a:pt x="322542" y="282628"/>
                    </a:cubicBezTo>
                    <a:lnTo>
                      <a:pt x="352696" y="305467"/>
                    </a:lnTo>
                    <a:cubicBezTo>
                      <a:pt x="351213" y="307254"/>
                      <a:pt x="350288" y="309495"/>
                      <a:pt x="350288" y="311968"/>
                    </a:cubicBezTo>
                    <a:cubicBezTo>
                      <a:pt x="350288" y="313797"/>
                      <a:pt x="350815" y="315490"/>
                      <a:pt x="351667" y="316984"/>
                    </a:cubicBezTo>
                    <a:lnTo>
                      <a:pt x="300229" y="335877"/>
                    </a:lnTo>
                    <a:cubicBezTo>
                      <a:pt x="299576" y="334916"/>
                      <a:pt x="298728" y="334095"/>
                      <a:pt x="297737" y="333462"/>
                    </a:cubicBezTo>
                    <a:close/>
                    <a:moveTo>
                      <a:pt x="361014" y="301553"/>
                    </a:moveTo>
                    <a:cubicBezTo>
                      <a:pt x="359038" y="301553"/>
                      <a:pt x="357211" y="302109"/>
                      <a:pt x="355621" y="303014"/>
                    </a:cubicBezTo>
                    <a:lnTo>
                      <a:pt x="324893" y="279740"/>
                    </a:lnTo>
                    <a:cubicBezTo>
                      <a:pt x="325287" y="278853"/>
                      <a:pt x="325511" y="277877"/>
                      <a:pt x="325511" y="276849"/>
                    </a:cubicBezTo>
                    <a:cubicBezTo>
                      <a:pt x="325511" y="276169"/>
                      <a:pt x="325384" y="275523"/>
                      <a:pt x="325205" y="274898"/>
                    </a:cubicBezTo>
                    <a:lnTo>
                      <a:pt x="391583" y="237243"/>
                    </a:lnTo>
                    <a:cubicBezTo>
                      <a:pt x="392318" y="238075"/>
                      <a:pt x="393169" y="238795"/>
                      <a:pt x="394138" y="239368"/>
                    </a:cubicBezTo>
                    <a:lnTo>
                      <a:pt x="368155" y="304248"/>
                    </a:lnTo>
                    <a:cubicBezTo>
                      <a:pt x="366255" y="302591"/>
                      <a:pt x="363769" y="301553"/>
                      <a:pt x="361014" y="301553"/>
                    </a:cubicBezTo>
                    <a:close/>
                    <a:moveTo>
                      <a:pt x="411237" y="112488"/>
                    </a:moveTo>
                    <a:cubicBezTo>
                      <a:pt x="409344" y="114366"/>
                      <a:pt x="408169" y="116931"/>
                      <a:pt x="408169" y="119766"/>
                    </a:cubicBezTo>
                    <a:cubicBezTo>
                      <a:pt x="408169" y="120989"/>
                      <a:pt x="408426" y="122144"/>
                      <a:pt x="408824" y="123233"/>
                    </a:cubicBezTo>
                    <a:lnTo>
                      <a:pt x="366955" y="150950"/>
                    </a:lnTo>
                    <a:cubicBezTo>
                      <a:pt x="366478" y="150516"/>
                      <a:pt x="365946" y="150147"/>
                      <a:pt x="365378" y="149826"/>
                    </a:cubicBezTo>
                    <a:lnTo>
                      <a:pt x="376269" y="116826"/>
                    </a:lnTo>
                    <a:cubicBezTo>
                      <a:pt x="376488" y="116839"/>
                      <a:pt x="376695" y="116889"/>
                      <a:pt x="376917" y="116889"/>
                    </a:cubicBezTo>
                    <a:cubicBezTo>
                      <a:pt x="382842" y="116889"/>
                      <a:pt x="387643" y="112226"/>
                      <a:pt x="387643" y="106472"/>
                    </a:cubicBezTo>
                    <a:cubicBezTo>
                      <a:pt x="387643" y="106463"/>
                      <a:pt x="387641" y="106455"/>
                      <a:pt x="387641" y="106447"/>
                    </a:cubicBezTo>
                    <a:lnTo>
                      <a:pt x="411237" y="112488"/>
                    </a:lnTo>
                    <a:close/>
                    <a:moveTo>
                      <a:pt x="366389" y="104569"/>
                    </a:moveTo>
                    <a:cubicBezTo>
                      <a:pt x="366271" y="105188"/>
                      <a:pt x="366192" y="105820"/>
                      <a:pt x="366192" y="106472"/>
                    </a:cubicBezTo>
                    <a:cubicBezTo>
                      <a:pt x="366192" y="110739"/>
                      <a:pt x="368839" y="114397"/>
                      <a:pt x="372621" y="116007"/>
                    </a:cubicBezTo>
                    <a:lnTo>
                      <a:pt x="361822" y="148727"/>
                    </a:lnTo>
                    <a:cubicBezTo>
                      <a:pt x="361552" y="148702"/>
                      <a:pt x="361291" y="148648"/>
                      <a:pt x="361014" y="148648"/>
                    </a:cubicBezTo>
                    <a:cubicBezTo>
                      <a:pt x="358977" y="148648"/>
                      <a:pt x="357126" y="149355"/>
                      <a:pt x="355642" y="150494"/>
                    </a:cubicBezTo>
                    <a:lnTo>
                      <a:pt x="304815" y="110296"/>
                    </a:lnTo>
                    <a:cubicBezTo>
                      <a:pt x="305299" y="109110"/>
                      <a:pt x="305584" y="107825"/>
                      <a:pt x="305584" y="106472"/>
                    </a:cubicBezTo>
                    <a:cubicBezTo>
                      <a:pt x="305584" y="106428"/>
                      <a:pt x="305572" y="106388"/>
                      <a:pt x="305571" y="106344"/>
                    </a:cubicBezTo>
                    <a:lnTo>
                      <a:pt x="366389" y="104569"/>
                    </a:lnTo>
                    <a:close/>
                    <a:moveTo>
                      <a:pt x="284558" y="103724"/>
                    </a:moveTo>
                    <a:cubicBezTo>
                      <a:pt x="284309" y="104605"/>
                      <a:pt x="284133" y="105514"/>
                      <a:pt x="284133" y="106472"/>
                    </a:cubicBezTo>
                    <a:cubicBezTo>
                      <a:pt x="284133" y="107664"/>
                      <a:pt x="284382" y="108790"/>
                      <a:pt x="284761" y="109857"/>
                    </a:cubicBezTo>
                    <a:lnTo>
                      <a:pt x="253056" y="132983"/>
                    </a:lnTo>
                    <a:cubicBezTo>
                      <a:pt x="251773" y="131992"/>
                      <a:pt x="250170" y="131375"/>
                      <a:pt x="248404" y="131375"/>
                    </a:cubicBezTo>
                    <a:cubicBezTo>
                      <a:pt x="248146" y="131375"/>
                      <a:pt x="247903" y="131424"/>
                      <a:pt x="247653" y="131449"/>
                    </a:cubicBezTo>
                    <a:lnTo>
                      <a:pt x="233550" y="94267"/>
                    </a:lnTo>
                    <a:cubicBezTo>
                      <a:pt x="235313" y="93264"/>
                      <a:pt x="236739" y="91799"/>
                      <a:pt x="237674" y="90027"/>
                    </a:cubicBezTo>
                    <a:lnTo>
                      <a:pt x="284558" y="103724"/>
                    </a:lnTo>
                    <a:close/>
                    <a:moveTo>
                      <a:pt x="226060" y="75098"/>
                    </a:moveTo>
                    <a:cubicBezTo>
                      <a:pt x="223432" y="75605"/>
                      <a:pt x="221179" y="77064"/>
                      <a:pt x="219624" y="79065"/>
                    </a:cubicBezTo>
                    <a:lnTo>
                      <a:pt x="179941" y="59673"/>
                    </a:lnTo>
                    <a:cubicBezTo>
                      <a:pt x="180162" y="58886"/>
                      <a:pt x="180318" y="58073"/>
                      <a:pt x="180318" y="57218"/>
                    </a:cubicBezTo>
                    <a:cubicBezTo>
                      <a:pt x="180318" y="55483"/>
                      <a:pt x="179799" y="53878"/>
                      <a:pt x="178953" y="52485"/>
                    </a:cubicBezTo>
                    <a:lnTo>
                      <a:pt x="217526" y="18910"/>
                    </a:lnTo>
                    <a:cubicBezTo>
                      <a:pt x="219274" y="20112"/>
                      <a:pt x="221397" y="20832"/>
                      <a:pt x="223702" y="20832"/>
                    </a:cubicBezTo>
                    <a:cubicBezTo>
                      <a:pt x="224069" y="20832"/>
                      <a:pt x="224416" y="20763"/>
                      <a:pt x="224774" y="20728"/>
                    </a:cubicBezTo>
                    <a:lnTo>
                      <a:pt x="226060" y="75098"/>
                    </a:lnTo>
                    <a:close/>
                    <a:moveTo>
                      <a:pt x="133251" y="25046"/>
                    </a:moveTo>
                    <a:cubicBezTo>
                      <a:pt x="135491" y="25046"/>
                      <a:pt x="137568" y="24375"/>
                      <a:pt x="139288" y="23235"/>
                    </a:cubicBezTo>
                    <a:lnTo>
                      <a:pt x="163231" y="51342"/>
                    </a:lnTo>
                    <a:cubicBezTo>
                      <a:pt x="161882" y="52953"/>
                      <a:pt x="161040" y="54980"/>
                      <a:pt x="161040" y="57218"/>
                    </a:cubicBezTo>
                    <a:cubicBezTo>
                      <a:pt x="161040" y="58763"/>
                      <a:pt x="161462" y="60198"/>
                      <a:pt x="162144" y="61482"/>
                    </a:cubicBezTo>
                    <a:lnTo>
                      <a:pt x="136500" y="81366"/>
                    </a:lnTo>
                    <a:cubicBezTo>
                      <a:pt x="134804" y="79480"/>
                      <a:pt x="132437" y="78215"/>
                      <a:pt x="129743" y="77897"/>
                    </a:cubicBezTo>
                    <a:lnTo>
                      <a:pt x="130679" y="24710"/>
                    </a:lnTo>
                    <a:cubicBezTo>
                      <a:pt x="131507" y="24910"/>
                      <a:pt x="132359" y="25046"/>
                      <a:pt x="133251" y="25046"/>
                    </a:cubicBezTo>
                    <a:close/>
                    <a:moveTo>
                      <a:pt x="51874" y="184016"/>
                    </a:moveTo>
                    <a:cubicBezTo>
                      <a:pt x="51924" y="187648"/>
                      <a:pt x="53886" y="190816"/>
                      <a:pt x="56829" y="192643"/>
                    </a:cubicBezTo>
                    <a:lnTo>
                      <a:pt x="48450" y="215765"/>
                    </a:lnTo>
                    <a:cubicBezTo>
                      <a:pt x="45943" y="215931"/>
                      <a:pt x="43682" y="216911"/>
                      <a:pt x="41943" y="218464"/>
                    </a:cubicBezTo>
                    <a:lnTo>
                      <a:pt x="8759" y="183755"/>
                    </a:lnTo>
                    <a:lnTo>
                      <a:pt x="51874" y="184016"/>
                    </a:lnTo>
                    <a:close/>
                    <a:moveTo>
                      <a:pt x="59539" y="228666"/>
                    </a:moveTo>
                    <a:lnTo>
                      <a:pt x="96671" y="230669"/>
                    </a:lnTo>
                    <a:cubicBezTo>
                      <a:pt x="96925" y="232144"/>
                      <a:pt x="97576" y="233473"/>
                      <a:pt x="98508" y="234585"/>
                    </a:cubicBezTo>
                    <a:lnTo>
                      <a:pt x="78514" y="259117"/>
                    </a:lnTo>
                    <a:cubicBezTo>
                      <a:pt x="76970" y="258281"/>
                      <a:pt x="75204" y="257785"/>
                      <a:pt x="73311" y="257785"/>
                    </a:cubicBezTo>
                    <a:cubicBezTo>
                      <a:pt x="70881" y="257785"/>
                      <a:pt x="68664" y="258599"/>
                      <a:pt x="66866" y="259922"/>
                    </a:cubicBezTo>
                    <a:lnTo>
                      <a:pt x="53795" y="235474"/>
                    </a:lnTo>
                    <a:cubicBezTo>
                      <a:pt x="56625" y="234155"/>
                      <a:pt x="58751" y="231681"/>
                      <a:pt x="59539" y="228666"/>
                    </a:cubicBezTo>
                    <a:close/>
                    <a:moveTo>
                      <a:pt x="118981" y="284152"/>
                    </a:moveTo>
                    <a:cubicBezTo>
                      <a:pt x="118470" y="284152"/>
                      <a:pt x="117980" y="284231"/>
                      <a:pt x="117487" y="284298"/>
                    </a:cubicBezTo>
                    <a:lnTo>
                      <a:pt x="108605" y="237080"/>
                    </a:lnTo>
                    <a:cubicBezTo>
                      <a:pt x="111026" y="236096"/>
                      <a:pt x="112857" y="234069"/>
                      <a:pt x="113588" y="231587"/>
                    </a:cubicBezTo>
                    <a:lnTo>
                      <a:pt x="159000" y="234065"/>
                    </a:lnTo>
                    <a:cubicBezTo>
                      <a:pt x="159298" y="236400"/>
                      <a:pt x="160346" y="238504"/>
                      <a:pt x="161964" y="240096"/>
                    </a:cubicBezTo>
                    <a:lnTo>
                      <a:pt x="143182" y="265897"/>
                    </a:lnTo>
                    <a:cubicBezTo>
                      <a:pt x="142722" y="265838"/>
                      <a:pt x="142267" y="265761"/>
                      <a:pt x="141790" y="265761"/>
                    </a:cubicBezTo>
                    <a:cubicBezTo>
                      <a:pt x="135866" y="265761"/>
                      <a:pt x="131065" y="270424"/>
                      <a:pt x="131065" y="276176"/>
                    </a:cubicBezTo>
                    <a:cubicBezTo>
                      <a:pt x="131065" y="277880"/>
                      <a:pt x="131526" y="279464"/>
                      <a:pt x="132272" y="280884"/>
                    </a:cubicBezTo>
                    <a:lnTo>
                      <a:pt x="127180" y="287879"/>
                    </a:lnTo>
                    <a:cubicBezTo>
                      <a:pt x="125213" y="285607"/>
                      <a:pt x="122278" y="284152"/>
                      <a:pt x="118981" y="284152"/>
                    </a:cubicBezTo>
                    <a:close/>
                    <a:moveTo>
                      <a:pt x="146923" y="267084"/>
                    </a:moveTo>
                    <a:lnTo>
                      <a:pt x="165047" y="242185"/>
                    </a:lnTo>
                    <a:cubicBezTo>
                      <a:pt x="166431" y="242817"/>
                      <a:pt x="167961" y="243198"/>
                      <a:pt x="169592" y="243198"/>
                    </a:cubicBezTo>
                    <a:cubicBezTo>
                      <a:pt x="169902" y="243198"/>
                      <a:pt x="170194" y="243134"/>
                      <a:pt x="170498" y="243109"/>
                    </a:cubicBezTo>
                    <a:lnTo>
                      <a:pt x="175845" y="262580"/>
                    </a:lnTo>
                    <a:cubicBezTo>
                      <a:pt x="173300" y="263720"/>
                      <a:pt x="171310" y="265789"/>
                      <a:pt x="170313" y="268348"/>
                    </a:cubicBezTo>
                    <a:lnTo>
                      <a:pt x="149456" y="268906"/>
                    </a:lnTo>
                    <a:cubicBezTo>
                      <a:pt x="148719" y="268174"/>
                      <a:pt x="147854" y="267580"/>
                      <a:pt x="146923" y="267084"/>
                    </a:cubicBezTo>
                    <a:close/>
                    <a:moveTo>
                      <a:pt x="259561" y="358086"/>
                    </a:moveTo>
                    <a:cubicBezTo>
                      <a:pt x="259561" y="357271"/>
                      <a:pt x="259443" y="356487"/>
                      <a:pt x="259260" y="355726"/>
                    </a:cubicBezTo>
                    <a:lnTo>
                      <a:pt x="285790" y="345339"/>
                    </a:lnTo>
                    <a:cubicBezTo>
                      <a:pt x="286385" y="346175"/>
                      <a:pt x="287132" y="346899"/>
                      <a:pt x="287991" y="347480"/>
                    </a:cubicBezTo>
                    <a:lnTo>
                      <a:pt x="270641" y="388401"/>
                    </a:lnTo>
                    <a:cubicBezTo>
                      <a:pt x="270342" y="388371"/>
                      <a:pt x="270051" y="388313"/>
                      <a:pt x="269743" y="388313"/>
                    </a:cubicBezTo>
                    <a:cubicBezTo>
                      <a:pt x="267931" y="388313"/>
                      <a:pt x="266250" y="388850"/>
                      <a:pt x="264856" y="389768"/>
                    </a:cubicBezTo>
                    <a:lnTo>
                      <a:pt x="254309" y="367000"/>
                    </a:lnTo>
                    <a:cubicBezTo>
                      <a:pt x="257442" y="365182"/>
                      <a:pt x="259561" y="361889"/>
                      <a:pt x="259561" y="358086"/>
                    </a:cubicBezTo>
                    <a:close/>
                    <a:moveTo>
                      <a:pt x="277123" y="401240"/>
                    </a:moveTo>
                    <a:cubicBezTo>
                      <a:pt x="277957" y="399941"/>
                      <a:pt x="278460" y="398421"/>
                      <a:pt x="278460" y="396777"/>
                    </a:cubicBezTo>
                    <a:cubicBezTo>
                      <a:pt x="278460" y="396336"/>
                      <a:pt x="278393" y="395912"/>
                      <a:pt x="278326" y="395489"/>
                    </a:cubicBezTo>
                    <a:lnTo>
                      <a:pt x="318416" y="369376"/>
                    </a:lnTo>
                    <a:cubicBezTo>
                      <a:pt x="319273" y="370057"/>
                      <a:pt x="320267" y="370567"/>
                      <a:pt x="321364" y="370862"/>
                    </a:cubicBezTo>
                    <a:lnTo>
                      <a:pt x="331840" y="418380"/>
                    </a:lnTo>
                    <a:lnTo>
                      <a:pt x="277123" y="401240"/>
                    </a:lnTo>
                    <a:close/>
                    <a:moveTo>
                      <a:pt x="327995" y="356806"/>
                    </a:moveTo>
                    <a:cubicBezTo>
                      <a:pt x="326711" y="355973"/>
                      <a:pt x="325171" y="355484"/>
                      <a:pt x="323511" y="355484"/>
                    </a:cubicBezTo>
                    <a:cubicBezTo>
                      <a:pt x="322701" y="355484"/>
                      <a:pt x="321934" y="355635"/>
                      <a:pt x="321196" y="355850"/>
                    </a:cubicBezTo>
                    <a:lnTo>
                      <a:pt x="301124" y="343406"/>
                    </a:lnTo>
                    <a:cubicBezTo>
                      <a:pt x="301460" y="342505"/>
                      <a:pt x="301674" y="341546"/>
                      <a:pt x="301674" y="340533"/>
                    </a:cubicBezTo>
                    <a:cubicBezTo>
                      <a:pt x="301674" y="340130"/>
                      <a:pt x="301608" y="339745"/>
                      <a:pt x="301552" y="339357"/>
                    </a:cubicBezTo>
                    <a:lnTo>
                      <a:pt x="353257" y="320364"/>
                    </a:lnTo>
                    <a:lnTo>
                      <a:pt x="327995" y="356806"/>
                    </a:lnTo>
                    <a:close/>
                    <a:moveTo>
                      <a:pt x="445516" y="252741"/>
                    </a:moveTo>
                    <a:cubicBezTo>
                      <a:pt x="443568" y="250802"/>
                      <a:pt x="440856" y="249590"/>
                      <a:pt x="437846" y="249590"/>
                    </a:cubicBezTo>
                    <a:cubicBezTo>
                      <a:pt x="435282" y="249590"/>
                      <a:pt x="432960" y="250500"/>
                      <a:pt x="431115" y="251957"/>
                    </a:cubicBezTo>
                    <a:lnTo>
                      <a:pt x="409147" y="235325"/>
                    </a:lnTo>
                    <a:cubicBezTo>
                      <a:pt x="409934" y="233876"/>
                      <a:pt x="410421" y="232252"/>
                      <a:pt x="410421" y="230501"/>
                    </a:cubicBezTo>
                    <a:cubicBezTo>
                      <a:pt x="410421" y="230236"/>
                      <a:pt x="410360" y="229988"/>
                      <a:pt x="410340" y="229729"/>
                    </a:cubicBezTo>
                    <a:lnTo>
                      <a:pt x="438830" y="222526"/>
                    </a:lnTo>
                    <a:cubicBezTo>
                      <a:pt x="440521" y="226123"/>
                      <a:pt x="444235" y="228635"/>
                      <a:pt x="448572" y="228635"/>
                    </a:cubicBezTo>
                    <a:cubicBezTo>
                      <a:pt x="448706" y="228635"/>
                      <a:pt x="448830" y="228601"/>
                      <a:pt x="448963" y="228596"/>
                    </a:cubicBezTo>
                    <a:lnTo>
                      <a:pt x="445516" y="252741"/>
                    </a:lnTo>
                    <a:close/>
                  </a:path>
                </a:pathLst>
              </a:custGeom>
              <a:solidFill>
                <a:srgbClr val="FFFFFF"/>
              </a:solidFill>
              <a:ln w="3097" cap="flat">
                <a:noFill/>
                <a:prstDash val="solid"/>
                <a:miter/>
              </a:ln>
            </p:spPr>
            <p:txBody>
              <a:bodyPr rtlCol="0" anchor="ctr"/>
              <a:lstStyle/>
              <a:p>
                <a:endParaRPr lang="en-US"/>
              </a:p>
            </p:txBody>
          </p:sp>
        </p:grpSp>
        <p:grpSp>
          <p:nvGrpSpPr>
            <p:cNvPr id="13" name="Group 12">
              <a:extLst>
                <a:ext uri="{FF2B5EF4-FFF2-40B4-BE49-F238E27FC236}">
                  <a16:creationId xmlns:a16="http://schemas.microsoft.com/office/drawing/2014/main" id="{99CE759F-3373-60DE-069F-570040717893}"/>
                </a:ext>
              </a:extLst>
            </p:cNvPr>
            <p:cNvGrpSpPr/>
            <p:nvPr/>
          </p:nvGrpSpPr>
          <p:grpSpPr bwMode="ltGray">
            <a:xfrm>
              <a:off x="9952127" y="6440762"/>
              <a:ext cx="1066243" cy="150276"/>
              <a:chOff x="9952127" y="6440762"/>
              <a:chExt cx="1066243" cy="150276"/>
            </a:xfrm>
          </p:grpSpPr>
          <p:sp>
            <p:nvSpPr>
              <p:cNvPr id="14" name="Freeform: Shape 13">
                <a:extLst>
                  <a:ext uri="{FF2B5EF4-FFF2-40B4-BE49-F238E27FC236}">
                    <a16:creationId xmlns:a16="http://schemas.microsoft.com/office/drawing/2014/main" id="{4A305120-6A18-94DE-61FA-DEA5D6A097D9}"/>
                  </a:ext>
                </a:extLst>
              </p:cNvPr>
              <p:cNvSpPr/>
              <p:nvPr/>
            </p:nvSpPr>
            <p:spPr bwMode="ltGray">
              <a:xfrm>
                <a:off x="9952127" y="644156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0EAB1B00-0D19-2247-AB7E-B7A6C9A898B3}"/>
                  </a:ext>
                </a:extLst>
              </p:cNvPr>
              <p:cNvSpPr/>
              <p:nvPr/>
            </p:nvSpPr>
            <p:spPr bwMode="ltGray">
              <a:xfrm>
                <a:off x="10022887" y="644156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D06E95A0-4EFF-5826-D7EC-72A0F4A1CDDA}"/>
                  </a:ext>
                </a:extLst>
              </p:cNvPr>
              <p:cNvSpPr/>
              <p:nvPr/>
            </p:nvSpPr>
            <p:spPr bwMode="ltGray">
              <a:xfrm>
                <a:off x="10071766" y="6441567"/>
                <a:ext cx="73311" cy="58767"/>
              </a:xfrm>
              <a:custGeom>
                <a:avLst/>
                <a:gdLst>
                  <a:gd name="connsiteX0" fmla="*/ 73311 w 73311"/>
                  <a:gd name="connsiteY0" fmla="*/ 58768 h 58767"/>
                  <a:gd name="connsiteX1" fmla="*/ 50542 w 73311"/>
                  <a:gd name="connsiteY1" fmla="*/ 58768 h 58767"/>
                  <a:gd name="connsiteX2" fmla="*/ 44309 w 73311"/>
                  <a:gd name="connsiteY2" fmla="*/ 51390 h 58767"/>
                  <a:gd name="connsiteX3" fmla="*/ 40620 w 73311"/>
                  <a:gd name="connsiteY3" fmla="*/ 46874 h 58767"/>
                  <a:gd name="connsiteX4" fmla="*/ 36126 w 73311"/>
                  <a:gd name="connsiteY4" fmla="*/ 41299 h 58767"/>
                  <a:gd name="connsiteX5" fmla="*/ 27815 w 73311"/>
                  <a:gd name="connsiteY5" fmla="*/ 52153 h 58767"/>
                  <a:gd name="connsiteX6" fmla="*/ 22430 w 73311"/>
                  <a:gd name="connsiteY6" fmla="*/ 58768 h 58767"/>
                  <a:gd name="connsiteX7" fmla="*/ 0 w 73311"/>
                  <a:gd name="connsiteY7" fmla="*/ 58768 h 58767"/>
                  <a:gd name="connsiteX8" fmla="*/ 24932 w 73311"/>
                  <a:gd name="connsiteY8" fmla="*/ 28197 h 58767"/>
                  <a:gd name="connsiteX9" fmla="*/ 1145 w 73311"/>
                  <a:gd name="connsiteY9" fmla="*/ 0 h 58767"/>
                  <a:gd name="connsiteX10" fmla="*/ 23787 w 73311"/>
                  <a:gd name="connsiteY10" fmla="*/ 0 h 58767"/>
                  <a:gd name="connsiteX11" fmla="*/ 27815 w 73311"/>
                  <a:gd name="connsiteY11" fmla="*/ 4919 h 58767"/>
                  <a:gd name="connsiteX12" fmla="*/ 36126 w 73311"/>
                  <a:gd name="connsiteY12" fmla="*/ 15604 h 58767"/>
                  <a:gd name="connsiteX13" fmla="*/ 43503 w 73311"/>
                  <a:gd name="connsiteY13" fmla="*/ 5555 h 58767"/>
                  <a:gd name="connsiteX14" fmla="*/ 48125 w 73311"/>
                  <a:gd name="connsiteY14" fmla="*/ 0 h 58767"/>
                  <a:gd name="connsiteX15" fmla="*/ 70343 w 73311"/>
                  <a:gd name="connsiteY15" fmla="*/ 0 h 58767"/>
                  <a:gd name="connsiteX16" fmla="*/ 47489 w 73311"/>
                  <a:gd name="connsiteY16" fmla="*/ 28197 h 58767"/>
                  <a:gd name="connsiteX17" fmla="*/ 73311 w 73311"/>
                  <a:gd name="connsiteY17"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11" h="58767">
                    <a:moveTo>
                      <a:pt x="73311" y="58768"/>
                    </a:moveTo>
                    <a:lnTo>
                      <a:pt x="50542" y="58768"/>
                    </a:lnTo>
                    <a:lnTo>
                      <a:pt x="44309" y="51390"/>
                    </a:lnTo>
                    <a:cubicBezTo>
                      <a:pt x="44111" y="51108"/>
                      <a:pt x="42881" y="49603"/>
                      <a:pt x="40620" y="46874"/>
                    </a:cubicBezTo>
                    <a:cubicBezTo>
                      <a:pt x="38358" y="44147"/>
                      <a:pt x="36860" y="42289"/>
                      <a:pt x="36126" y="41299"/>
                    </a:cubicBezTo>
                    <a:cubicBezTo>
                      <a:pt x="32734" y="45878"/>
                      <a:pt x="29962" y="49497"/>
                      <a:pt x="27815" y="52153"/>
                    </a:cubicBezTo>
                    <a:lnTo>
                      <a:pt x="22430" y="58768"/>
                    </a:lnTo>
                    <a:lnTo>
                      <a:pt x="0" y="58768"/>
                    </a:lnTo>
                    <a:lnTo>
                      <a:pt x="24932" y="28197"/>
                    </a:lnTo>
                    <a:lnTo>
                      <a:pt x="1145" y="0"/>
                    </a:lnTo>
                    <a:lnTo>
                      <a:pt x="23787" y="0"/>
                    </a:lnTo>
                    <a:lnTo>
                      <a:pt x="27815" y="4919"/>
                    </a:lnTo>
                    <a:cubicBezTo>
                      <a:pt x="30132" y="7775"/>
                      <a:pt x="32903" y="11336"/>
                      <a:pt x="36126" y="15604"/>
                    </a:cubicBezTo>
                    <a:cubicBezTo>
                      <a:pt x="39206" y="11082"/>
                      <a:pt x="41665" y="7732"/>
                      <a:pt x="43503" y="5555"/>
                    </a:cubicBezTo>
                    <a:lnTo>
                      <a:pt x="48125" y="0"/>
                    </a:lnTo>
                    <a:lnTo>
                      <a:pt x="70343" y="0"/>
                    </a:lnTo>
                    <a:lnTo>
                      <a:pt x="47489" y="28197"/>
                    </a:lnTo>
                    <a:lnTo>
                      <a:pt x="73311" y="58768"/>
                    </a:lnTo>
                    <a:close/>
                  </a:path>
                </a:pathLst>
              </a:custGeom>
              <a:solidFill>
                <a:srgbClr val="717171"/>
              </a:solidFill>
              <a:ln w="309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232EEEAE-BBF9-2C58-EE67-6F8D2AC72C91}"/>
                  </a:ext>
                </a:extLst>
              </p:cNvPr>
              <p:cNvSpPr/>
              <p:nvPr/>
            </p:nvSpPr>
            <p:spPr bwMode="ltGray">
              <a:xfrm>
                <a:off x="1013802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3877FDA-2B72-AEB9-6BB2-3915D55D2E43}"/>
                  </a:ext>
                </a:extLst>
              </p:cNvPr>
              <p:cNvSpPr/>
              <p:nvPr/>
            </p:nvSpPr>
            <p:spPr bwMode="ltGray">
              <a:xfrm>
                <a:off x="10214634" y="6440762"/>
                <a:ext cx="43418" cy="60336"/>
              </a:xfrm>
              <a:custGeom>
                <a:avLst/>
                <a:gdLst>
                  <a:gd name="connsiteX0" fmla="*/ 43419 w 43418"/>
                  <a:gd name="connsiteY0" fmla="*/ 42486 h 60336"/>
                  <a:gd name="connsiteX1" fmla="*/ 40599 w 43418"/>
                  <a:gd name="connsiteY1" fmla="*/ 52026 h 60336"/>
                  <a:gd name="connsiteX2" fmla="*/ 32734 w 43418"/>
                  <a:gd name="connsiteY2" fmla="*/ 58195 h 60336"/>
                  <a:gd name="connsiteX3" fmla="*/ 21158 w 43418"/>
                  <a:gd name="connsiteY3" fmla="*/ 60337 h 60336"/>
                  <a:gd name="connsiteX4" fmla="*/ 16685 w 43418"/>
                  <a:gd name="connsiteY4" fmla="*/ 60103 h 60336"/>
                  <a:gd name="connsiteX5" fmla="*/ 9646 w 43418"/>
                  <a:gd name="connsiteY5" fmla="*/ 58810 h 60336"/>
                  <a:gd name="connsiteX6" fmla="*/ 509 w 43418"/>
                  <a:gd name="connsiteY6" fmla="*/ 55672 h 60336"/>
                  <a:gd name="connsiteX7" fmla="*/ 509 w 43418"/>
                  <a:gd name="connsiteY7" fmla="*/ 41256 h 60336"/>
                  <a:gd name="connsiteX8" fmla="*/ 9265 w 43418"/>
                  <a:gd name="connsiteY8" fmla="*/ 45835 h 60336"/>
                  <a:gd name="connsiteX9" fmla="*/ 18487 w 43418"/>
                  <a:gd name="connsiteY9" fmla="*/ 47659 h 60336"/>
                  <a:gd name="connsiteX10" fmla="*/ 24359 w 43418"/>
                  <a:gd name="connsiteY10" fmla="*/ 46153 h 60336"/>
                  <a:gd name="connsiteX11" fmla="*/ 25695 w 43418"/>
                  <a:gd name="connsiteY11" fmla="*/ 43334 h 60336"/>
                  <a:gd name="connsiteX12" fmla="*/ 23405 w 43418"/>
                  <a:gd name="connsiteY12" fmla="*/ 39327 h 60336"/>
                  <a:gd name="connsiteX13" fmla="*/ 16748 w 43418"/>
                  <a:gd name="connsiteY13" fmla="*/ 35956 h 60336"/>
                  <a:gd name="connsiteX14" fmla="*/ 8268 w 43418"/>
                  <a:gd name="connsiteY14" fmla="*/ 31525 h 60336"/>
                  <a:gd name="connsiteX15" fmla="*/ 2311 w 43418"/>
                  <a:gd name="connsiteY15" fmla="*/ 25525 h 60336"/>
                  <a:gd name="connsiteX16" fmla="*/ 0 w 43418"/>
                  <a:gd name="connsiteY16" fmla="*/ 17003 h 60336"/>
                  <a:gd name="connsiteX17" fmla="*/ 2332 w 43418"/>
                  <a:gd name="connsiteY17" fmla="*/ 8417 h 60336"/>
                  <a:gd name="connsiteX18" fmla="*/ 9455 w 43418"/>
                  <a:gd name="connsiteY18" fmla="*/ 2290 h 60336"/>
                  <a:gd name="connsiteX19" fmla="*/ 21158 w 43418"/>
                  <a:gd name="connsiteY19" fmla="*/ 0 h 60336"/>
                  <a:gd name="connsiteX20" fmla="*/ 30253 w 43418"/>
                  <a:gd name="connsiteY20" fmla="*/ 954 h 60336"/>
                  <a:gd name="connsiteX21" fmla="*/ 37143 w 43418"/>
                  <a:gd name="connsiteY21" fmla="*/ 3095 h 60336"/>
                  <a:gd name="connsiteX22" fmla="*/ 40874 w 43418"/>
                  <a:gd name="connsiteY22" fmla="*/ 4961 h 60336"/>
                  <a:gd name="connsiteX23" fmla="*/ 40874 w 43418"/>
                  <a:gd name="connsiteY23" fmla="*/ 18741 h 60336"/>
                  <a:gd name="connsiteX24" fmla="*/ 32840 w 43418"/>
                  <a:gd name="connsiteY24" fmla="*/ 14120 h 60336"/>
                  <a:gd name="connsiteX25" fmla="*/ 23363 w 43418"/>
                  <a:gd name="connsiteY25" fmla="*/ 12084 h 60336"/>
                  <a:gd name="connsiteX26" fmla="*/ 18572 w 43418"/>
                  <a:gd name="connsiteY26" fmla="*/ 13356 h 60336"/>
                  <a:gd name="connsiteX27" fmla="*/ 17088 w 43418"/>
                  <a:gd name="connsiteY27" fmla="*/ 16494 h 60336"/>
                  <a:gd name="connsiteX28" fmla="*/ 18572 w 43418"/>
                  <a:gd name="connsiteY28" fmla="*/ 19504 h 60336"/>
                  <a:gd name="connsiteX29" fmla="*/ 23872 w 43418"/>
                  <a:gd name="connsiteY29" fmla="*/ 22600 h 60336"/>
                  <a:gd name="connsiteX30" fmla="*/ 34726 w 43418"/>
                  <a:gd name="connsiteY30" fmla="*/ 28324 h 60336"/>
                  <a:gd name="connsiteX31" fmla="*/ 41108 w 43418"/>
                  <a:gd name="connsiteY31" fmla="*/ 34196 h 60336"/>
                  <a:gd name="connsiteX32" fmla="*/ 43419 w 43418"/>
                  <a:gd name="connsiteY32" fmla="*/ 42486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3418" h="60336">
                    <a:moveTo>
                      <a:pt x="43419" y="42486"/>
                    </a:moveTo>
                    <a:cubicBezTo>
                      <a:pt x="43419" y="46161"/>
                      <a:pt x="42478" y="49341"/>
                      <a:pt x="40599" y="52026"/>
                    </a:cubicBezTo>
                    <a:cubicBezTo>
                      <a:pt x="38718" y="54712"/>
                      <a:pt x="36097" y="56769"/>
                      <a:pt x="32734" y="58195"/>
                    </a:cubicBezTo>
                    <a:cubicBezTo>
                      <a:pt x="29369" y="59622"/>
                      <a:pt x="25510" y="60337"/>
                      <a:pt x="21158" y="60337"/>
                    </a:cubicBezTo>
                    <a:cubicBezTo>
                      <a:pt x="19942" y="60337"/>
                      <a:pt x="18450" y="60258"/>
                      <a:pt x="16685" y="60103"/>
                    </a:cubicBezTo>
                    <a:cubicBezTo>
                      <a:pt x="14918" y="59947"/>
                      <a:pt x="12572" y="59517"/>
                      <a:pt x="9646" y="58810"/>
                    </a:cubicBezTo>
                    <a:cubicBezTo>
                      <a:pt x="6721" y="58104"/>
                      <a:pt x="3674" y="57058"/>
                      <a:pt x="509" y="55672"/>
                    </a:cubicBezTo>
                    <a:lnTo>
                      <a:pt x="509" y="41256"/>
                    </a:lnTo>
                    <a:cubicBezTo>
                      <a:pt x="3477" y="43094"/>
                      <a:pt x="6395" y="44621"/>
                      <a:pt x="9265" y="45835"/>
                    </a:cubicBezTo>
                    <a:cubicBezTo>
                      <a:pt x="12133" y="47051"/>
                      <a:pt x="15207" y="47659"/>
                      <a:pt x="18487" y="47659"/>
                    </a:cubicBezTo>
                    <a:cubicBezTo>
                      <a:pt x="21511" y="47659"/>
                      <a:pt x="23469" y="47157"/>
                      <a:pt x="24359" y="46153"/>
                    </a:cubicBezTo>
                    <a:cubicBezTo>
                      <a:pt x="25250" y="45151"/>
                      <a:pt x="25695" y="44211"/>
                      <a:pt x="25695" y="43334"/>
                    </a:cubicBezTo>
                    <a:cubicBezTo>
                      <a:pt x="25695" y="41751"/>
                      <a:pt x="24932" y="40416"/>
                      <a:pt x="23405" y="39327"/>
                    </a:cubicBezTo>
                    <a:cubicBezTo>
                      <a:pt x="21879" y="38240"/>
                      <a:pt x="19659" y="37116"/>
                      <a:pt x="16748" y="35956"/>
                    </a:cubicBezTo>
                    <a:cubicBezTo>
                      <a:pt x="13526" y="34599"/>
                      <a:pt x="10699" y="33123"/>
                      <a:pt x="8268" y="31525"/>
                    </a:cubicBezTo>
                    <a:cubicBezTo>
                      <a:pt x="5836" y="29929"/>
                      <a:pt x="3851" y="27929"/>
                      <a:pt x="2311" y="25525"/>
                    </a:cubicBezTo>
                    <a:cubicBezTo>
                      <a:pt x="769" y="23124"/>
                      <a:pt x="0" y="20283"/>
                      <a:pt x="0" y="17003"/>
                    </a:cubicBezTo>
                    <a:cubicBezTo>
                      <a:pt x="0" y="13838"/>
                      <a:pt x="777" y="10976"/>
                      <a:pt x="2332" y="8417"/>
                    </a:cubicBezTo>
                    <a:cubicBezTo>
                      <a:pt x="3886" y="5859"/>
                      <a:pt x="6260" y="3816"/>
                      <a:pt x="9455" y="2290"/>
                    </a:cubicBezTo>
                    <a:cubicBezTo>
                      <a:pt x="12649" y="763"/>
                      <a:pt x="16550" y="0"/>
                      <a:pt x="21158" y="0"/>
                    </a:cubicBezTo>
                    <a:cubicBezTo>
                      <a:pt x="24437" y="0"/>
                      <a:pt x="27468" y="318"/>
                      <a:pt x="30253" y="954"/>
                    </a:cubicBezTo>
                    <a:cubicBezTo>
                      <a:pt x="33036" y="1590"/>
                      <a:pt x="35334" y="2305"/>
                      <a:pt x="37143" y="3095"/>
                    </a:cubicBezTo>
                    <a:cubicBezTo>
                      <a:pt x="38951" y="3887"/>
                      <a:pt x="40196" y="4510"/>
                      <a:pt x="40874" y="4961"/>
                    </a:cubicBezTo>
                    <a:lnTo>
                      <a:pt x="40874" y="18741"/>
                    </a:lnTo>
                    <a:cubicBezTo>
                      <a:pt x="38471" y="17018"/>
                      <a:pt x="35792" y="15476"/>
                      <a:pt x="32840" y="14120"/>
                    </a:cubicBezTo>
                    <a:cubicBezTo>
                      <a:pt x="29885" y="12763"/>
                      <a:pt x="26726" y="12084"/>
                      <a:pt x="23363" y="12084"/>
                    </a:cubicBezTo>
                    <a:cubicBezTo>
                      <a:pt x="21158" y="12084"/>
                      <a:pt x="19560" y="12508"/>
                      <a:pt x="18572" y="13356"/>
                    </a:cubicBezTo>
                    <a:cubicBezTo>
                      <a:pt x="17581" y="14204"/>
                      <a:pt x="17088" y="15251"/>
                      <a:pt x="17088" y="16494"/>
                    </a:cubicBezTo>
                    <a:cubicBezTo>
                      <a:pt x="17088" y="17654"/>
                      <a:pt x="17581" y="18656"/>
                      <a:pt x="18572" y="19504"/>
                    </a:cubicBezTo>
                    <a:cubicBezTo>
                      <a:pt x="19560" y="20352"/>
                      <a:pt x="21328" y="21385"/>
                      <a:pt x="23872" y="22600"/>
                    </a:cubicBezTo>
                    <a:cubicBezTo>
                      <a:pt x="28393" y="24720"/>
                      <a:pt x="32013" y="26628"/>
                      <a:pt x="34726" y="28324"/>
                    </a:cubicBezTo>
                    <a:cubicBezTo>
                      <a:pt x="37440" y="30020"/>
                      <a:pt x="39566" y="31978"/>
                      <a:pt x="41108" y="34196"/>
                    </a:cubicBezTo>
                    <a:cubicBezTo>
                      <a:pt x="42648" y="36416"/>
                      <a:pt x="43419" y="39178"/>
                      <a:pt x="43419" y="42486"/>
                    </a:cubicBezTo>
                    <a:close/>
                  </a:path>
                </a:pathLst>
              </a:custGeom>
              <a:solidFill>
                <a:srgbClr val="717171"/>
              </a:solidFill>
              <a:ln w="309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11D4F926-38DE-1A88-EEED-FB344E86BDDD}"/>
                  </a:ext>
                </a:extLst>
              </p:cNvPr>
              <p:cNvSpPr/>
              <p:nvPr/>
            </p:nvSpPr>
            <p:spPr bwMode="ltGray">
              <a:xfrm>
                <a:off x="10295178"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84A4CA3E-41C9-5F5D-B549-CE6DA914AFAD}"/>
                  </a:ext>
                </a:extLst>
              </p:cNvPr>
              <p:cNvSpPr/>
              <p:nvPr/>
            </p:nvSpPr>
            <p:spPr bwMode="ltGray">
              <a:xfrm>
                <a:off x="10359876" y="6441567"/>
                <a:ext cx="56902" cy="58767"/>
              </a:xfrm>
              <a:custGeom>
                <a:avLst/>
                <a:gdLst>
                  <a:gd name="connsiteX0" fmla="*/ 56902 w 56902"/>
                  <a:gd name="connsiteY0" fmla="*/ 58768 h 58767"/>
                  <a:gd name="connsiteX1" fmla="*/ 37864 w 56902"/>
                  <a:gd name="connsiteY1" fmla="*/ 58768 h 58767"/>
                  <a:gd name="connsiteX2" fmla="*/ 33242 w 56902"/>
                  <a:gd name="connsiteY2" fmla="*/ 48337 h 58767"/>
                  <a:gd name="connsiteX3" fmla="*/ 28663 w 56902"/>
                  <a:gd name="connsiteY3" fmla="*/ 39963 h 58767"/>
                  <a:gd name="connsiteX4" fmla="*/ 24699 w 56902"/>
                  <a:gd name="connsiteY4" fmla="*/ 36571 h 58767"/>
                  <a:gd name="connsiteX5" fmla="*/ 19716 w 56902"/>
                  <a:gd name="connsiteY5" fmla="*/ 35829 h 58767"/>
                  <a:gd name="connsiteX6" fmla="*/ 17724 w 56902"/>
                  <a:gd name="connsiteY6" fmla="*/ 35829 h 58767"/>
                  <a:gd name="connsiteX7" fmla="*/ 17724 w 56902"/>
                  <a:gd name="connsiteY7" fmla="*/ 58768 h 58767"/>
                  <a:gd name="connsiteX8" fmla="*/ 0 w 56902"/>
                  <a:gd name="connsiteY8" fmla="*/ 58768 h 58767"/>
                  <a:gd name="connsiteX9" fmla="*/ 0 w 56902"/>
                  <a:gd name="connsiteY9" fmla="*/ 0 h 58767"/>
                  <a:gd name="connsiteX10" fmla="*/ 30147 w 56902"/>
                  <a:gd name="connsiteY10" fmla="*/ 0 h 58767"/>
                  <a:gd name="connsiteX11" fmla="*/ 42104 w 56902"/>
                  <a:gd name="connsiteY11" fmla="*/ 2968 h 58767"/>
                  <a:gd name="connsiteX12" fmla="*/ 48825 w 56902"/>
                  <a:gd name="connsiteY12" fmla="*/ 10176 h 58767"/>
                  <a:gd name="connsiteX13" fmla="*/ 50881 w 56902"/>
                  <a:gd name="connsiteY13" fmla="*/ 18232 h 58767"/>
                  <a:gd name="connsiteX14" fmla="*/ 49164 w 56902"/>
                  <a:gd name="connsiteY14" fmla="*/ 25759 h 58767"/>
                  <a:gd name="connsiteX15" fmla="*/ 45539 w 56902"/>
                  <a:gd name="connsiteY15" fmla="*/ 30232 h 58767"/>
                  <a:gd name="connsiteX16" fmla="*/ 41256 w 56902"/>
                  <a:gd name="connsiteY16" fmla="*/ 32903 h 58767"/>
                  <a:gd name="connsiteX17" fmla="*/ 45941 w 56902"/>
                  <a:gd name="connsiteY17" fmla="*/ 36825 h 58767"/>
                  <a:gd name="connsiteX18" fmla="*/ 50966 w 56902"/>
                  <a:gd name="connsiteY18" fmla="*/ 46005 h 58767"/>
                  <a:gd name="connsiteX19" fmla="*/ 56902 w 56902"/>
                  <a:gd name="connsiteY19" fmla="*/ 58768 h 58767"/>
                  <a:gd name="connsiteX20" fmla="*/ 32818 w 56902"/>
                  <a:gd name="connsiteY20" fmla="*/ 18572 h 58767"/>
                  <a:gd name="connsiteX21" fmla="*/ 30147 w 56902"/>
                  <a:gd name="connsiteY21" fmla="*/ 12890 h 58767"/>
                  <a:gd name="connsiteX22" fmla="*/ 21455 w 56902"/>
                  <a:gd name="connsiteY22" fmla="*/ 11279 h 58767"/>
                  <a:gd name="connsiteX23" fmla="*/ 17724 w 56902"/>
                  <a:gd name="connsiteY23" fmla="*/ 11279 h 58767"/>
                  <a:gd name="connsiteX24" fmla="*/ 17724 w 56902"/>
                  <a:gd name="connsiteY24" fmla="*/ 25441 h 58767"/>
                  <a:gd name="connsiteX25" fmla="*/ 21540 w 56902"/>
                  <a:gd name="connsiteY25" fmla="*/ 25441 h 58767"/>
                  <a:gd name="connsiteX26" fmla="*/ 30423 w 56902"/>
                  <a:gd name="connsiteY26" fmla="*/ 24020 h 58767"/>
                  <a:gd name="connsiteX27" fmla="*/ 32818 w 56902"/>
                  <a:gd name="connsiteY27"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902" h="58767">
                    <a:moveTo>
                      <a:pt x="56902" y="58768"/>
                    </a:moveTo>
                    <a:lnTo>
                      <a:pt x="37864" y="58768"/>
                    </a:lnTo>
                    <a:lnTo>
                      <a:pt x="33242" y="48337"/>
                    </a:lnTo>
                    <a:cubicBezTo>
                      <a:pt x="31546" y="44521"/>
                      <a:pt x="30020" y="41730"/>
                      <a:pt x="28663" y="39963"/>
                    </a:cubicBezTo>
                    <a:cubicBezTo>
                      <a:pt x="27306" y="38197"/>
                      <a:pt x="25986" y="37066"/>
                      <a:pt x="24699" y="36571"/>
                    </a:cubicBezTo>
                    <a:cubicBezTo>
                      <a:pt x="23411" y="36077"/>
                      <a:pt x="21752" y="35829"/>
                      <a:pt x="19716" y="35829"/>
                    </a:cubicBezTo>
                    <a:lnTo>
                      <a:pt x="17724" y="35829"/>
                    </a:lnTo>
                    <a:lnTo>
                      <a:pt x="17724" y="58768"/>
                    </a:lnTo>
                    <a:lnTo>
                      <a:pt x="0" y="58768"/>
                    </a:lnTo>
                    <a:lnTo>
                      <a:pt x="0" y="0"/>
                    </a:lnTo>
                    <a:lnTo>
                      <a:pt x="30147" y="0"/>
                    </a:lnTo>
                    <a:cubicBezTo>
                      <a:pt x="35008" y="0"/>
                      <a:pt x="38994" y="990"/>
                      <a:pt x="42104" y="2968"/>
                    </a:cubicBezTo>
                    <a:cubicBezTo>
                      <a:pt x="45215" y="4947"/>
                      <a:pt x="47453" y="7351"/>
                      <a:pt x="48825" y="10176"/>
                    </a:cubicBezTo>
                    <a:cubicBezTo>
                      <a:pt x="50197" y="13003"/>
                      <a:pt x="50881" y="15688"/>
                      <a:pt x="50881" y="18232"/>
                    </a:cubicBezTo>
                    <a:cubicBezTo>
                      <a:pt x="50881" y="21200"/>
                      <a:pt x="50309" y="23710"/>
                      <a:pt x="49164" y="25759"/>
                    </a:cubicBezTo>
                    <a:cubicBezTo>
                      <a:pt x="48019" y="27809"/>
                      <a:pt x="46811" y="29299"/>
                      <a:pt x="45539" y="30232"/>
                    </a:cubicBezTo>
                    <a:cubicBezTo>
                      <a:pt x="44267" y="31165"/>
                      <a:pt x="42840" y="32055"/>
                      <a:pt x="41256" y="32903"/>
                    </a:cubicBezTo>
                    <a:cubicBezTo>
                      <a:pt x="43149" y="34006"/>
                      <a:pt x="44712" y="35314"/>
                      <a:pt x="45941" y="36825"/>
                    </a:cubicBezTo>
                    <a:cubicBezTo>
                      <a:pt x="47171" y="38338"/>
                      <a:pt x="48846" y="41398"/>
                      <a:pt x="50966" y="46005"/>
                    </a:cubicBezTo>
                    <a:lnTo>
                      <a:pt x="56902" y="58768"/>
                    </a:lnTo>
                    <a:close/>
                    <a:moveTo>
                      <a:pt x="32818" y="18572"/>
                    </a:moveTo>
                    <a:cubicBezTo>
                      <a:pt x="32818" y="15858"/>
                      <a:pt x="31928" y="13965"/>
                      <a:pt x="30147" y="12890"/>
                    </a:cubicBezTo>
                    <a:cubicBezTo>
                      <a:pt x="28366" y="11816"/>
                      <a:pt x="25468" y="11279"/>
                      <a:pt x="21455" y="11279"/>
                    </a:cubicBezTo>
                    <a:lnTo>
                      <a:pt x="17724" y="11279"/>
                    </a:lnTo>
                    <a:lnTo>
                      <a:pt x="17724" y="25441"/>
                    </a:lnTo>
                    <a:lnTo>
                      <a:pt x="21540" y="25441"/>
                    </a:lnTo>
                    <a:cubicBezTo>
                      <a:pt x="25865" y="25441"/>
                      <a:pt x="28827" y="24968"/>
                      <a:pt x="30423" y="24020"/>
                    </a:cubicBezTo>
                    <a:cubicBezTo>
                      <a:pt x="32019" y="23074"/>
                      <a:pt x="32818" y="21258"/>
                      <a:pt x="32818" y="18572"/>
                    </a:cubicBezTo>
                    <a:close/>
                  </a:path>
                </a:pathLst>
              </a:custGeom>
              <a:solidFill>
                <a:srgbClr val="717171"/>
              </a:solidFill>
              <a:ln w="309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C521B82-3ED6-2157-D798-FA1C5D7E980B}"/>
                  </a:ext>
                </a:extLst>
              </p:cNvPr>
              <p:cNvSpPr/>
              <p:nvPr/>
            </p:nvSpPr>
            <p:spPr bwMode="ltGray">
              <a:xfrm>
                <a:off x="10420669" y="644076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2"/>
                      <a:pt x="56605" y="53552"/>
                      <a:pt x="51602" y="56266"/>
                    </a:cubicBezTo>
                    <a:cubicBezTo>
                      <a:pt x="46599" y="58980"/>
                      <a:pt x="40508" y="60337"/>
                      <a:pt x="33327" y="60337"/>
                    </a:cubicBezTo>
                    <a:cubicBezTo>
                      <a:pt x="26061" y="60337"/>
                      <a:pt x="19913" y="58924"/>
                      <a:pt x="14883" y="56096"/>
                    </a:cubicBezTo>
                    <a:cubicBezTo>
                      <a:pt x="9852" y="53271"/>
                      <a:pt x="6112" y="49553"/>
                      <a:pt x="3668" y="44945"/>
                    </a:cubicBezTo>
                    <a:cubicBezTo>
                      <a:pt x="1224" y="40338"/>
                      <a:pt x="0" y="35405"/>
                      <a:pt x="0" y="30147"/>
                    </a:cubicBezTo>
                    <a:cubicBezTo>
                      <a:pt x="0" y="24862"/>
                      <a:pt x="1214" y="19922"/>
                      <a:pt x="3646" y="15328"/>
                    </a:cubicBezTo>
                    <a:cubicBezTo>
                      <a:pt x="6078" y="10735"/>
                      <a:pt x="9816" y="7032"/>
                      <a:pt x="14862" y="4219"/>
                    </a:cubicBezTo>
                    <a:cubicBezTo>
                      <a:pt x="19907" y="1407"/>
                      <a:pt x="26061" y="0"/>
                      <a:pt x="33327" y="0"/>
                    </a:cubicBezTo>
                    <a:cubicBezTo>
                      <a:pt x="38754" y="0"/>
                      <a:pt x="43594" y="806"/>
                      <a:pt x="47849" y="2417"/>
                    </a:cubicBezTo>
                    <a:cubicBezTo>
                      <a:pt x="52105" y="4028"/>
                      <a:pt x="55603" y="6212"/>
                      <a:pt x="58344" y="8968"/>
                    </a:cubicBezTo>
                    <a:cubicBezTo>
                      <a:pt x="61085" y="11724"/>
                      <a:pt x="63162" y="14933"/>
                      <a:pt x="64577" y="18593"/>
                    </a:cubicBezTo>
                    <a:cubicBezTo>
                      <a:pt x="65991" y="22254"/>
                      <a:pt x="66697" y="26105"/>
                      <a:pt x="66697" y="30147"/>
                    </a:cubicBezTo>
                    <a:close/>
                    <a:moveTo>
                      <a:pt x="48634" y="30147"/>
                    </a:moveTo>
                    <a:cubicBezTo>
                      <a:pt x="48634" y="27942"/>
                      <a:pt x="48310" y="25928"/>
                      <a:pt x="47659" y="24105"/>
                    </a:cubicBezTo>
                    <a:cubicBezTo>
                      <a:pt x="47007" y="22282"/>
                      <a:pt x="46026" y="20699"/>
                      <a:pt x="44712" y="19356"/>
                    </a:cubicBezTo>
                    <a:cubicBezTo>
                      <a:pt x="43397" y="18014"/>
                      <a:pt x="41792" y="16968"/>
                      <a:pt x="39899" y="16218"/>
                    </a:cubicBezTo>
                    <a:cubicBezTo>
                      <a:pt x="38006" y="15470"/>
                      <a:pt x="35814" y="15095"/>
                      <a:pt x="33327" y="15095"/>
                    </a:cubicBezTo>
                    <a:cubicBezTo>
                      <a:pt x="28578" y="15095"/>
                      <a:pt x="24847" y="16480"/>
                      <a:pt x="22133" y="19250"/>
                    </a:cubicBezTo>
                    <a:cubicBezTo>
                      <a:pt x="19420" y="22021"/>
                      <a:pt x="18063" y="25653"/>
                      <a:pt x="18063" y="30147"/>
                    </a:cubicBezTo>
                    <a:cubicBezTo>
                      <a:pt x="18063" y="34642"/>
                      <a:pt x="19426" y="38282"/>
                      <a:pt x="22154" y="41065"/>
                    </a:cubicBezTo>
                    <a:cubicBezTo>
                      <a:pt x="24883" y="43850"/>
                      <a:pt x="28605" y="45242"/>
                      <a:pt x="33327" y="45242"/>
                    </a:cubicBezTo>
                    <a:cubicBezTo>
                      <a:pt x="36577" y="45242"/>
                      <a:pt x="39348" y="44600"/>
                      <a:pt x="41638" y="43313"/>
                    </a:cubicBezTo>
                    <a:cubicBezTo>
                      <a:pt x="43927" y="42027"/>
                      <a:pt x="45666" y="40246"/>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461E108-A80B-32DC-CBBF-8FF0C61CF0C6}"/>
                  </a:ext>
                </a:extLst>
              </p:cNvPr>
              <p:cNvSpPr/>
              <p:nvPr/>
            </p:nvSpPr>
            <p:spPr bwMode="ltGray">
              <a:xfrm>
                <a:off x="10487357"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5931BF0-5DAB-FE98-2212-6ED03B100181}"/>
                  </a:ext>
                </a:extLst>
              </p:cNvPr>
              <p:cNvSpPr/>
              <p:nvPr/>
            </p:nvSpPr>
            <p:spPr bwMode="ltGray">
              <a:xfrm>
                <a:off x="10566301"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F959911-EEBD-1F0D-654A-82819B053D13}"/>
                  </a:ext>
                </a:extLst>
              </p:cNvPr>
              <p:cNvSpPr/>
              <p:nvPr/>
            </p:nvSpPr>
            <p:spPr bwMode="ltGray">
              <a:xfrm>
                <a:off x="10637314"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0FFBDDF-F475-CDB6-3CEF-0F187496D079}"/>
                  </a:ext>
                </a:extLst>
              </p:cNvPr>
              <p:cNvSpPr/>
              <p:nvPr/>
            </p:nvSpPr>
            <p:spPr bwMode="ltGray">
              <a:xfrm>
                <a:off x="1069255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B51AB6F-CC0D-8DCC-1987-60941F3A19ED}"/>
                  </a:ext>
                </a:extLst>
              </p:cNvPr>
              <p:cNvSpPr/>
              <p:nvPr/>
            </p:nvSpPr>
            <p:spPr bwMode="ltGray">
              <a:xfrm>
                <a:off x="10771498" y="644156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1098D0CB-737F-1DC0-C428-C313142991CD}"/>
                  </a:ext>
                </a:extLst>
              </p:cNvPr>
              <p:cNvSpPr/>
              <p:nvPr/>
            </p:nvSpPr>
            <p:spPr bwMode="ltGray">
              <a:xfrm>
                <a:off x="10849718"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686F029-C025-34DC-1A5E-CC53F3698A70}"/>
                  </a:ext>
                </a:extLst>
              </p:cNvPr>
              <p:cNvSpPr/>
              <p:nvPr/>
            </p:nvSpPr>
            <p:spPr bwMode="ltGray">
              <a:xfrm>
                <a:off x="9956537" y="653150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9"/>
                      <a:pt x="57135" y="44945"/>
                    </a:cubicBezTo>
                    <a:cubicBezTo>
                      <a:pt x="54944" y="48591"/>
                      <a:pt x="52365" y="51544"/>
                      <a:pt x="49397" y="53807"/>
                    </a:cubicBezTo>
                    <a:cubicBezTo>
                      <a:pt x="45184" y="57114"/>
                      <a:pt x="39291" y="58768"/>
                      <a:pt x="31716" y="58768"/>
                    </a:cubicBezTo>
                    <a:lnTo>
                      <a:pt x="0" y="58768"/>
                    </a:lnTo>
                    <a:lnTo>
                      <a:pt x="0" y="0"/>
                    </a:lnTo>
                    <a:lnTo>
                      <a:pt x="24423" y="0"/>
                    </a:lnTo>
                    <a:cubicBezTo>
                      <a:pt x="28097" y="0"/>
                      <a:pt x="31242" y="191"/>
                      <a:pt x="33857" y="572"/>
                    </a:cubicBezTo>
                    <a:cubicBezTo>
                      <a:pt x="36471" y="954"/>
                      <a:pt x="38824" y="1490"/>
                      <a:pt x="40917" y="2184"/>
                    </a:cubicBezTo>
                    <a:cubicBezTo>
                      <a:pt x="43008" y="2877"/>
                      <a:pt x="44789" y="3653"/>
                      <a:pt x="46259" y="4516"/>
                    </a:cubicBezTo>
                    <a:cubicBezTo>
                      <a:pt x="47728" y="5379"/>
                      <a:pt x="49043" y="6303"/>
                      <a:pt x="50203" y="7293"/>
                    </a:cubicBezTo>
                    <a:cubicBezTo>
                      <a:pt x="52209" y="8931"/>
                      <a:pt x="53969" y="10870"/>
                      <a:pt x="55482" y="13102"/>
                    </a:cubicBezTo>
                    <a:cubicBezTo>
                      <a:pt x="56993" y="15334"/>
                      <a:pt x="58195" y="17920"/>
                      <a:pt x="59086" y="20861"/>
                    </a:cubicBezTo>
                    <a:cubicBezTo>
                      <a:pt x="59976" y="23802"/>
                      <a:pt x="60421" y="26994"/>
                      <a:pt x="60421" y="30444"/>
                    </a:cubicBezTo>
                    <a:close/>
                    <a:moveTo>
                      <a:pt x="42401" y="29681"/>
                    </a:moveTo>
                    <a:cubicBezTo>
                      <a:pt x="42401" y="24904"/>
                      <a:pt x="41489" y="21179"/>
                      <a:pt x="39666" y="18508"/>
                    </a:cubicBezTo>
                    <a:cubicBezTo>
                      <a:pt x="37843" y="15837"/>
                      <a:pt x="35652" y="14050"/>
                      <a:pt x="33094" y="13144"/>
                    </a:cubicBezTo>
                    <a:cubicBezTo>
                      <a:pt x="30535" y="12239"/>
                      <a:pt x="27927" y="11787"/>
                      <a:pt x="25271" y="11787"/>
                    </a:cubicBezTo>
                    <a:lnTo>
                      <a:pt x="17724" y="11787"/>
                    </a:lnTo>
                    <a:lnTo>
                      <a:pt x="17724" y="46599"/>
                    </a:lnTo>
                    <a:lnTo>
                      <a:pt x="25271" y="46599"/>
                    </a:lnTo>
                    <a:cubicBezTo>
                      <a:pt x="29906" y="46599"/>
                      <a:pt x="33921" y="45496"/>
                      <a:pt x="37313" y="43291"/>
                    </a:cubicBezTo>
                    <a:cubicBezTo>
                      <a:pt x="40705" y="41087"/>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2BDB0C7-5EC5-470E-F9E6-4EE6C39FD954}"/>
                  </a:ext>
                </a:extLst>
              </p:cNvPr>
              <p:cNvSpPr/>
              <p:nvPr/>
            </p:nvSpPr>
            <p:spPr bwMode="ltGray">
              <a:xfrm>
                <a:off x="10027551" y="6531507"/>
                <a:ext cx="44309" cy="58767"/>
              </a:xfrm>
              <a:custGeom>
                <a:avLst/>
                <a:gdLst>
                  <a:gd name="connsiteX0" fmla="*/ 44309 w 44309"/>
                  <a:gd name="connsiteY0" fmla="*/ 58768 h 58767"/>
                  <a:gd name="connsiteX1" fmla="*/ 0 w 44309"/>
                  <a:gd name="connsiteY1" fmla="*/ 58768 h 58767"/>
                  <a:gd name="connsiteX2" fmla="*/ 0 w 44309"/>
                  <a:gd name="connsiteY2" fmla="*/ 0 h 58767"/>
                  <a:gd name="connsiteX3" fmla="*/ 43588 w 44309"/>
                  <a:gd name="connsiteY3" fmla="*/ 0 h 58767"/>
                  <a:gd name="connsiteX4" fmla="*/ 43588 w 44309"/>
                  <a:gd name="connsiteY4" fmla="*/ 11787 h 58767"/>
                  <a:gd name="connsiteX5" fmla="*/ 17724 w 44309"/>
                  <a:gd name="connsiteY5" fmla="*/ 11787 h 58767"/>
                  <a:gd name="connsiteX6" fmla="*/ 17724 w 44309"/>
                  <a:gd name="connsiteY6" fmla="*/ 22557 h 58767"/>
                  <a:gd name="connsiteX7" fmla="*/ 42401 w 44309"/>
                  <a:gd name="connsiteY7" fmla="*/ 22557 h 58767"/>
                  <a:gd name="connsiteX8" fmla="*/ 42401 w 44309"/>
                  <a:gd name="connsiteY8" fmla="*/ 34387 h 58767"/>
                  <a:gd name="connsiteX9" fmla="*/ 17724 w 44309"/>
                  <a:gd name="connsiteY9" fmla="*/ 34387 h 58767"/>
                  <a:gd name="connsiteX10" fmla="*/ 17724 w 44309"/>
                  <a:gd name="connsiteY10" fmla="*/ 46938 h 58767"/>
                  <a:gd name="connsiteX11" fmla="*/ 44309 w 44309"/>
                  <a:gd name="connsiteY11" fmla="*/ 46938 h 58767"/>
                  <a:gd name="connsiteX12" fmla="*/ 44309 w 44309"/>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9"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D575A1B-49EF-BA7E-86A0-E758792E939D}"/>
                  </a:ext>
                </a:extLst>
              </p:cNvPr>
              <p:cNvSpPr/>
              <p:nvPr/>
            </p:nvSpPr>
            <p:spPr bwMode="ltGray">
              <a:xfrm>
                <a:off x="10076684" y="6531507"/>
                <a:ext cx="64195" cy="59530"/>
              </a:xfrm>
              <a:custGeom>
                <a:avLst/>
                <a:gdLst>
                  <a:gd name="connsiteX0" fmla="*/ 64195 w 64195"/>
                  <a:gd name="connsiteY0" fmla="*/ 0 h 59530"/>
                  <a:gd name="connsiteX1" fmla="*/ 37694 w 64195"/>
                  <a:gd name="connsiteY1" fmla="*/ 59531 h 59530"/>
                  <a:gd name="connsiteX2" fmla="*/ 25992 w 64195"/>
                  <a:gd name="connsiteY2" fmla="*/ 59531 h 59530"/>
                  <a:gd name="connsiteX3" fmla="*/ 0 w 64195"/>
                  <a:gd name="connsiteY3" fmla="*/ 0 h 59530"/>
                  <a:gd name="connsiteX4" fmla="*/ 18444 w 64195"/>
                  <a:gd name="connsiteY4" fmla="*/ 0 h 59530"/>
                  <a:gd name="connsiteX5" fmla="*/ 31886 w 64195"/>
                  <a:gd name="connsiteY5" fmla="*/ 33921 h 59530"/>
                  <a:gd name="connsiteX6" fmla="*/ 45708 w 64195"/>
                  <a:gd name="connsiteY6" fmla="*/ 0 h 59530"/>
                  <a:gd name="connsiteX7" fmla="*/ 64195 w 64195"/>
                  <a:gd name="connsiteY7" fmla="*/ 0 h 5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95" h="59530">
                    <a:moveTo>
                      <a:pt x="64195" y="0"/>
                    </a:moveTo>
                    <a:lnTo>
                      <a:pt x="37694" y="59531"/>
                    </a:lnTo>
                    <a:lnTo>
                      <a:pt x="25992" y="59531"/>
                    </a:lnTo>
                    <a:lnTo>
                      <a:pt x="0" y="0"/>
                    </a:lnTo>
                    <a:lnTo>
                      <a:pt x="18444" y="0"/>
                    </a:lnTo>
                    <a:lnTo>
                      <a:pt x="31886" y="33921"/>
                    </a:lnTo>
                    <a:lnTo>
                      <a:pt x="45708" y="0"/>
                    </a:lnTo>
                    <a:lnTo>
                      <a:pt x="64195" y="0"/>
                    </a:lnTo>
                    <a:close/>
                  </a:path>
                </a:pathLst>
              </a:custGeom>
              <a:solidFill>
                <a:srgbClr val="717171"/>
              </a:solidFill>
              <a:ln w="3097"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B4DAD13-E53D-7A01-C91D-4CF271B3E1D2}"/>
                  </a:ext>
                </a:extLst>
              </p:cNvPr>
              <p:cNvSpPr/>
              <p:nvPr/>
            </p:nvSpPr>
            <p:spPr bwMode="ltGray">
              <a:xfrm>
                <a:off x="1014858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AF796AC-72DE-6EB8-35E0-56F2A14D5C62}"/>
                  </a:ext>
                </a:extLst>
              </p:cNvPr>
              <p:cNvSpPr/>
              <p:nvPr/>
            </p:nvSpPr>
            <p:spPr bwMode="ltGray">
              <a:xfrm>
                <a:off x="10204422" y="6531507"/>
                <a:ext cx="44648" cy="58767"/>
              </a:xfrm>
              <a:custGeom>
                <a:avLst/>
                <a:gdLst>
                  <a:gd name="connsiteX0" fmla="*/ 44648 w 44648"/>
                  <a:gd name="connsiteY0" fmla="*/ 58768 h 58767"/>
                  <a:gd name="connsiteX1" fmla="*/ 0 w 44648"/>
                  <a:gd name="connsiteY1" fmla="*/ 58768 h 58767"/>
                  <a:gd name="connsiteX2" fmla="*/ 0 w 44648"/>
                  <a:gd name="connsiteY2" fmla="*/ 0 h 58767"/>
                  <a:gd name="connsiteX3" fmla="*/ 17724 w 44648"/>
                  <a:gd name="connsiteY3" fmla="*/ 0 h 58767"/>
                  <a:gd name="connsiteX4" fmla="*/ 17724 w 44648"/>
                  <a:gd name="connsiteY4" fmla="*/ 44691 h 58767"/>
                  <a:gd name="connsiteX5" fmla="*/ 44648 w 44648"/>
                  <a:gd name="connsiteY5" fmla="*/ 44691 h 58767"/>
                  <a:gd name="connsiteX6" fmla="*/ 44648 w 44648"/>
                  <a:gd name="connsiteY6"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648" h="58767">
                    <a:moveTo>
                      <a:pt x="44648" y="58768"/>
                    </a:moveTo>
                    <a:lnTo>
                      <a:pt x="0" y="58768"/>
                    </a:lnTo>
                    <a:lnTo>
                      <a:pt x="0" y="0"/>
                    </a:lnTo>
                    <a:lnTo>
                      <a:pt x="17724" y="0"/>
                    </a:lnTo>
                    <a:lnTo>
                      <a:pt x="17724" y="44691"/>
                    </a:lnTo>
                    <a:lnTo>
                      <a:pt x="44648" y="44691"/>
                    </a:lnTo>
                    <a:lnTo>
                      <a:pt x="44648" y="58768"/>
                    </a:lnTo>
                    <a:close/>
                  </a:path>
                </a:pathLst>
              </a:custGeom>
              <a:solidFill>
                <a:srgbClr val="717171"/>
              </a:solidFill>
              <a:ln w="30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EDECBE8-0A26-6616-9F0D-8311397500A8}"/>
                  </a:ext>
                </a:extLst>
              </p:cNvPr>
              <p:cNvSpPr/>
              <p:nvPr/>
            </p:nvSpPr>
            <p:spPr bwMode="ltGray">
              <a:xfrm>
                <a:off x="10250249" y="6530702"/>
                <a:ext cx="66698" cy="60336"/>
              </a:xfrm>
              <a:custGeom>
                <a:avLst/>
                <a:gdLst>
                  <a:gd name="connsiteX0" fmla="*/ 66698 w 66698"/>
                  <a:gd name="connsiteY0" fmla="*/ 30147 h 60336"/>
                  <a:gd name="connsiteX1" fmla="*/ 62900 w 66698"/>
                  <a:gd name="connsiteY1" fmla="*/ 45284 h 60336"/>
                  <a:gd name="connsiteX2" fmla="*/ 51603 w 66698"/>
                  <a:gd name="connsiteY2" fmla="*/ 56266 h 60336"/>
                  <a:gd name="connsiteX3" fmla="*/ 33327 w 66698"/>
                  <a:gd name="connsiteY3" fmla="*/ 60337 h 60336"/>
                  <a:gd name="connsiteX4" fmla="*/ 14883 w 66698"/>
                  <a:gd name="connsiteY4" fmla="*/ 56096 h 60336"/>
                  <a:gd name="connsiteX5" fmla="*/ 3668 w 66698"/>
                  <a:gd name="connsiteY5" fmla="*/ 44945 h 60336"/>
                  <a:gd name="connsiteX6" fmla="*/ 0 w 66698"/>
                  <a:gd name="connsiteY6" fmla="*/ 30147 h 60336"/>
                  <a:gd name="connsiteX7" fmla="*/ 3646 w 66698"/>
                  <a:gd name="connsiteY7" fmla="*/ 15328 h 60336"/>
                  <a:gd name="connsiteX8" fmla="*/ 14862 w 66698"/>
                  <a:gd name="connsiteY8" fmla="*/ 4219 h 60336"/>
                  <a:gd name="connsiteX9" fmla="*/ 33327 w 66698"/>
                  <a:gd name="connsiteY9" fmla="*/ 0 h 60336"/>
                  <a:gd name="connsiteX10" fmla="*/ 47848 w 66698"/>
                  <a:gd name="connsiteY10" fmla="*/ 2417 h 60336"/>
                  <a:gd name="connsiteX11" fmla="*/ 58345 w 66698"/>
                  <a:gd name="connsiteY11" fmla="*/ 8968 h 60336"/>
                  <a:gd name="connsiteX12" fmla="*/ 64578 w 66698"/>
                  <a:gd name="connsiteY12" fmla="*/ 18593 h 60336"/>
                  <a:gd name="connsiteX13" fmla="*/ 66698 w 66698"/>
                  <a:gd name="connsiteY13" fmla="*/ 30147 h 60336"/>
                  <a:gd name="connsiteX14" fmla="*/ 48635 w 66698"/>
                  <a:gd name="connsiteY14" fmla="*/ 30147 h 60336"/>
                  <a:gd name="connsiteX15" fmla="*/ 47660 w 66698"/>
                  <a:gd name="connsiteY15" fmla="*/ 24105 h 60336"/>
                  <a:gd name="connsiteX16" fmla="*/ 44710 w 66698"/>
                  <a:gd name="connsiteY16" fmla="*/ 19356 h 60336"/>
                  <a:gd name="connsiteX17" fmla="*/ 39901 w 66698"/>
                  <a:gd name="connsiteY17" fmla="*/ 16218 h 60336"/>
                  <a:gd name="connsiteX18" fmla="*/ 33327 w 66698"/>
                  <a:gd name="connsiteY18" fmla="*/ 15095 h 60336"/>
                  <a:gd name="connsiteX19" fmla="*/ 22133 w 66698"/>
                  <a:gd name="connsiteY19" fmla="*/ 19250 h 60336"/>
                  <a:gd name="connsiteX20" fmla="*/ 18063 w 66698"/>
                  <a:gd name="connsiteY20" fmla="*/ 30147 h 60336"/>
                  <a:gd name="connsiteX21" fmla="*/ 22154 w 66698"/>
                  <a:gd name="connsiteY21" fmla="*/ 41065 h 60336"/>
                  <a:gd name="connsiteX22" fmla="*/ 33327 w 66698"/>
                  <a:gd name="connsiteY22" fmla="*/ 45242 h 60336"/>
                  <a:gd name="connsiteX23" fmla="*/ 41639 w 66698"/>
                  <a:gd name="connsiteY23" fmla="*/ 43313 h 60336"/>
                  <a:gd name="connsiteX24" fmla="*/ 46855 w 66698"/>
                  <a:gd name="connsiteY24" fmla="*/ 37970 h 60336"/>
                  <a:gd name="connsiteX25" fmla="*/ 48635 w 66698"/>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8" h="60336">
                    <a:moveTo>
                      <a:pt x="66698" y="30147"/>
                    </a:moveTo>
                    <a:cubicBezTo>
                      <a:pt x="66698" y="35632"/>
                      <a:pt x="65432" y="40678"/>
                      <a:pt x="62900" y="45284"/>
                    </a:cubicBezTo>
                    <a:cubicBezTo>
                      <a:pt x="60374" y="49891"/>
                      <a:pt x="56607" y="53552"/>
                      <a:pt x="51603" y="56266"/>
                    </a:cubicBezTo>
                    <a:cubicBezTo>
                      <a:pt x="46600" y="58980"/>
                      <a:pt x="40507" y="60337"/>
                      <a:pt x="33327" y="60337"/>
                    </a:cubicBezTo>
                    <a:cubicBezTo>
                      <a:pt x="26061" y="60337"/>
                      <a:pt x="19913" y="58922"/>
                      <a:pt x="14883" y="56096"/>
                    </a:cubicBezTo>
                    <a:cubicBezTo>
                      <a:pt x="9851" y="53271"/>
                      <a:pt x="6112" y="49552"/>
                      <a:pt x="3668" y="44945"/>
                    </a:cubicBezTo>
                    <a:cubicBezTo>
                      <a:pt x="1222" y="40338"/>
                      <a:pt x="0" y="35405"/>
                      <a:pt x="0" y="30147"/>
                    </a:cubicBezTo>
                    <a:cubicBezTo>
                      <a:pt x="0" y="24862"/>
                      <a:pt x="1214" y="19922"/>
                      <a:pt x="3646" y="15328"/>
                    </a:cubicBezTo>
                    <a:cubicBezTo>
                      <a:pt x="6077" y="10733"/>
                      <a:pt x="9816" y="7032"/>
                      <a:pt x="14862" y="4219"/>
                    </a:cubicBezTo>
                    <a:cubicBezTo>
                      <a:pt x="19907" y="1405"/>
                      <a:pt x="26061" y="0"/>
                      <a:pt x="33327" y="0"/>
                    </a:cubicBezTo>
                    <a:cubicBezTo>
                      <a:pt x="38756" y="0"/>
                      <a:pt x="43596" y="806"/>
                      <a:pt x="47848" y="2417"/>
                    </a:cubicBezTo>
                    <a:cubicBezTo>
                      <a:pt x="52106" y="4028"/>
                      <a:pt x="55601" y="6212"/>
                      <a:pt x="58345" y="8968"/>
                    </a:cubicBezTo>
                    <a:cubicBezTo>
                      <a:pt x="61083" y="11724"/>
                      <a:pt x="63161" y="14931"/>
                      <a:pt x="64578" y="18593"/>
                    </a:cubicBezTo>
                    <a:cubicBezTo>
                      <a:pt x="65989" y="22254"/>
                      <a:pt x="66698" y="26104"/>
                      <a:pt x="66698" y="30147"/>
                    </a:cubicBezTo>
                    <a:close/>
                    <a:moveTo>
                      <a:pt x="48635" y="30147"/>
                    </a:moveTo>
                    <a:cubicBezTo>
                      <a:pt x="48635" y="27942"/>
                      <a:pt x="48308" y="25928"/>
                      <a:pt x="47660" y="24105"/>
                    </a:cubicBezTo>
                    <a:cubicBezTo>
                      <a:pt x="47006" y="22282"/>
                      <a:pt x="46025" y="20698"/>
                      <a:pt x="44710" y="19356"/>
                    </a:cubicBezTo>
                    <a:cubicBezTo>
                      <a:pt x="43396" y="18014"/>
                      <a:pt x="41791" y="16966"/>
                      <a:pt x="39901" y="16218"/>
                    </a:cubicBezTo>
                    <a:cubicBezTo>
                      <a:pt x="38005" y="15470"/>
                      <a:pt x="35812"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2" y="43849"/>
                      <a:pt x="28605" y="45242"/>
                      <a:pt x="33327" y="45242"/>
                    </a:cubicBezTo>
                    <a:cubicBezTo>
                      <a:pt x="36575" y="45242"/>
                      <a:pt x="39350" y="44600"/>
                      <a:pt x="41639" y="43313"/>
                    </a:cubicBezTo>
                    <a:cubicBezTo>
                      <a:pt x="43929" y="42025"/>
                      <a:pt x="45667" y="40245"/>
                      <a:pt x="46855" y="37970"/>
                    </a:cubicBezTo>
                    <a:cubicBezTo>
                      <a:pt x="48042" y="35695"/>
                      <a:pt x="48635" y="33088"/>
                      <a:pt x="48635" y="30147"/>
                    </a:cubicBezTo>
                    <a:close/>
                  </a:path>
                </a:pathLst>
              </a:custGeom>
              <a:solidFill>
                <a:srgbClr val="717171"/>
              </a:solidFill>
              <a:ln w="309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87934BF0-1F41-5199-84AD-45CB2FE7C14A}"/>
                  </a:ext>
                </a:extLst>
              </p:cNvPr>
              <p:cNvSpPr/>
              <p:nvPr/>
            </p:nvSpPr>
            <p:spPr bwMode="ltGray">
              <a:xfrm>
                <a:off x="10327624" y="6531507"/>
                <a:ext cx="50881" cy="58767"/>
              </a:xfrm>
              <a:custGeom>
                <a:avLst/>
                <a:gdLst>
                  <a:gd name="connsiteX0" fmla="*/ 50881 w 50881"/>
                  <a:gd name="connsiteY0" fmla="*/ 18487 h 58767"/>
                  <a:gd name="connsiteX1" fmla="*/ 49757 w 50881"/>
                  <a:gd name="connsiteY1" fmla="*/ 24868 h 58767"/>
                  <a:gd name="connsiteX2" fmla="*/ 46132 w 50881"/>
                  <a:gd name="connsiteY2" fmla="*/ 30677 h 58767"/>
                  <a:gd name="connsiteX3" fmla="*/ 39369 w 50881"/>
                  <a:gd name="connsiteY3" fmla="*/ 35044 h 58767"/>
                  <a:gd name="connsiteX4" fmla="*/ 29341 w 50881"/>
                  <a:gd name="connsiteY4" fmla="*/ 36719 h 58767"/>
                  <a:gd name="connsiteX5" fmla="*/ 17724 w 50881"/>
                  <a:gd name="connsiteY5" fmla="*/ 36719 h 58767"/>
                  <a:gd name="connsiteX6" fmla="*/ 17724 w 50881"/>
                  <a:gd name="connsiteY6" fmla="*/ 58768 h 58767"/>
                  <a:gd name="connsiteX7" fmla="*/ 0 w 50881"/>
                  <a:gd name="connsiteY7" fmla="*/ 58768 h 58767"/>
                  <a:gd name="connsiteX8" fmla="*/ 0 w 50881"/>
                  <a:gd name="connsiteY8" fmla="*/ 0 h 58767"/>
                  <a:gd name="connsiteX9" fmla="*/ 29341 w 50881"/>
                  <a:gd name="connsiteY9" fmla="*/ 0 h 58767"/>
                  <a:gd name="connsiteX10" fmla="*/ 39369 w 50881"/>
                  <a:gd name="connsiteY10" fmla="*/ 1696 h 58767"/>
                  <a:gd name="connsiteX11" fmla="*/ 46132 w 50881"/>
                  <a:gd name="connsiteY11" fmla="*/ 6106 h 58767"/>
                  <a:gd name="connsiteX12" fmla="*/ 49757 w 50881"/>
                  <a:gd name="connsiteY12" fmla="*/ 12000 h 58767"/>
                  <a:gd name="connsiteX13" fmla="*/ 50881 w 50881"/>
                  <a:gd name="connsiteY13" fmla="*/ 18487 h 58767"/>
                  <a:gd name="connsiteX14" fmla="*/ 32818 w 50881"/>
                  <a:gd name="connsiteY14" fmla="*/ 18572 h 58767"/>
                  <a:gd name="connsiteX15" fmla="*/ 30338 w 50881"/>
                  <a:gd name="connsiteY15" fmla="*/ 12826 h 58767"/>
                  <a:gd name="connsiteX16" fmla="*/ 21455 w 50881"/>
                  <a:gd name="connsiteY16" fmla="*/ 11279 h 58767"/>
                  <a:gd name="connsiteX17" fmla="*/ 17724 w 50881"/>
                  <a:gd name="connsiteY17" fmla="*/ 11279 h 58767"/>
                  <a:gd name="connsiteX18" fmla="*/ 17724 w 50881"/>
                  <a:gd name="connsiteY18" fmla="*/ 25441 h 58767"/>
                  <a:gd name="connsiteX19" fmla="*/ 21540 w 50881"/>
                  <a:gd name="connsiteY19" fmla="*/ 25441 h 58767"/>
                  <a:gd name="connsiteX20" fmla="*/ 28324 w 50881"/>
                  <a:gd name="connsiteY20" fmla="*/ 24889 h 58767"/>
                  <a:gd name="connsiteX21" fmla="*/ 31758 w 50881"/>
                  <a:gd name="connsiteY21" fmla="*/ 22854 h 58767"/>
                  <a:gd name="connsiteX22" fmla="*/ 32818 w 50881"/>
                  <a:gd name="connsiteY22"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881" h="58767">
                    <a:moveTo>
                      <a:pt x="50881" y="18487"/>
                    </a:moveTo>
                    <a:cubicBezTo>
                      <a:pt x="50881" y="20664"/>
                      <a:pt x="50506" y="22791"/>
                      <a:pt x="49757" y="24868"/>
                    </a:cubicBezTo>
                    <a:cubicBezTo>
                      <a:pt x="49009" y="26946"/>
                      <a:pt x="47801" y="28881"/>
                      <a:pt x="46132" y="30677"/>
                    </a:cubicBezTo>
                    <a:cubicBezTo>
                      <a:pt x="44463" y="32473"/>
                      <a:pt x="42210" y="33927"/>
                      <a:pt x="39369" y="35044"/>
                    </a:cubicBezTo>
                    <a:cubicBezTo>
                      <a:pt x="36528" y="36162"/>
                      <a:pt x="33185" y="36719"/>
                      <a:pt x="29341" y="36719"/>
                    </a:cubicBezTo>
                    <a:lnTo>
                      <a:pt x="17724" y="36719"/>
                    </a:lnTo>
                    <a:lnTo>
                      <a:pt x="17724" y="58768"/>
                    </a:lnTo>
                    <a:lnTo>
                      <a:pt x="0" y="58768"/>
                    </a:lnTo>
                    <a:lnTo>
                      <a:pt x="0" y="0"/>
                    </a:lnTo>
                    <a:lnTo>
                      <a:pt x="29341" y="0"/>
                    </a:lnTo>
                    <a:cubicBezTo>
                      <a:pt x="33185" y="0"/>
                      <a:pt x="36528" y="566"/>
                      <a:pt x="39369" y="1696"/>
                    </a:cubicBezTo>
                    <a:cubicBezTo>
                      <a:pt x="42210" y="2826"/>
                      <a:pt x="44463" y="4298"/>
                      <a:pt x="46132" y="6106"/>
                    </a:cubicBezTo>
                    <a:cubicBezTo>
                      <a:pt x="47801" y="7914"/>
                      <a:pt x="49009" y="9879"/>
                      <a:pt x="49757" y="12000"/>
                    </a:cubicBezTo>
                    <a:cubicBezTo>
                      <a:pt x="50506" y="14120"/>
                      <a:pt x="50881" y="16282"/>
                      <a:pt x="50881" y="18487"/>
                    </a:cubicBezTo>
                    <a:close/>
                    <a:moveTo>
                      <a:pt x="32818" y="18572"/>
                    </a:moveTo>
                    <a:cubicBezTo>
                      <a:pt x="32818" y="15773"/>
                      <a:pt x="31992" y="13859"/>
                      <a:pt x="30338" y="12826"/>
                    </a:cubicBezTo>
                    <a:cubicBezTo>
                      <a:pt x="28684" y="11794"/>
                      <a:pt x="25722" y="11279"/>
                      <a:pt x="21455" y="11279"/>
                    </a:cubicBezTo>
                    <a:lnTo>
                      <a:pt x="17724" y="11279"/>
                    </a:lnTo>
                    <a:lnTo>
                      <a:pt x="17724" y="25441"/>
                    </a:lnTo>
                    <a:lnTo>
                      <a:pt x="21540" y="25441"/>
                    </a:lnTo>
                    <a:cubicBezTo>
                      <a:pt x="24480" y="25441"/>
                      <a:pt x="26740" y="25256"/>
                      <a:pt x="28324" y="24889"/>
                    </a:cubicBezTo>
                    <a:cubicBezTo>
                      <a:pt x="29908" y="24523"/>
                      <a:pt x="31053" y="23845"/>
                      <a:pt x="31758" y="22854"/>
                    </a:cubicBezTo>
                    <a:cubicBezTo>
                      <a:pt x="32464" y="21864"/>
                      <a:pt x="32818" y="20437"/>
                      <a:pt x="32818" y="18572"/>
                    </a:cubicBezTo>
                    <a:close/>
                  </a:path>
                </a:pathLst>
              </a:custGeom>
              <a:solidFill>
                <a:srgbClr val="717171"/>
              </a:solidFill>
              <a:ln w="3097"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A5D899D-2DB6-7C28-436E-F6429F03D996}"/>
                  </a:ext>
                </a:extLst>
              </p:cNvPr>
              <p:cNvSpPr/>
              <p:nvPr/>
            </p:nvSpPr>
            <p:spPr bwMode="ltGray">
              <a:xfrm>
                <a:off x="10387993" y="6531507"/>
                <a:ext cx="68350" cy="58767"/>
              </a:xfrm>
              <a:custGeom>
                <a:avLst/>
                <a:gdLst>
                  <a:gd name="connsiteX0" fmla="*/ 68350 w 68350"/>
                  <a:gd name="connsiteY0" fmla="*/ 58768 h 58767"/>
                  <a:gd name="connsiteX1" fmla="*/ 50627 w 68350"/>
                  <a:gd name="connsiteY1" fmla="*/ 58768 h 58767"/>
                  <a:gd name="connsiteX2" fmla="*/ 50627 w 68350"/>
                  <a:gd name="connsiteY2" fmla="*/ 24720 h 58767"/>
                  <a:gd name="connsiteX3" fmla="*/ 34642 w 68350"/>
                  <a:gd name="connsiteY3" fmla="*/ 44436 h 58767"/>
                  <a:gd name="connsiteX4" fmla="*/ 33242 w 68350"/>
                  <a:gd name="connsiteY4" fmla="*/ 44436 h 58767"/>
                  <a:gd name="connsiteX5" fmla="*/ 17215 w 68350"/>
                  <a:gd name="connsiteY5" fmla="*/ 24720 h 58767"/>
                  <a:gd name="connsiteX6" fmla="*/ 17215 w 68350"/>
                  <a:gd name="connsiteY6" fmla="*/ 58768 h 58767"/>
                  <a:gd name="connsiteX7" fmla="*/ 0 w 68350"/>
                  <a:gd name="connsiteY7" fmla="*/ 58768 h 58767"/>
                  <a:gd name="connsiteX8" fmla="*/ 0 w 68350"/>
                  <a:gd name="connsiteY8" fmla="*/ 0 h 58767"/>
                  <a:gd name="connsiteX9" fmla="*/ 16070 w 68350"/>
                  <a:gd name="connsiteY9" fmla="*/ 0 h 58767"/>
                  <a:gd name="connsiteX10" fmla="*/ 34133 w 68350"/>
                  <a:gd name="connsiteY10" fmla="*/ 22049 h 58767"/>
                  <a:gd name="connsiteX11" fmla="*/ 52280 w 68350"/>
                  <a:gd name="connsiteY11" fmla="*/ 0 h 58767"/>
                  <a:gd name="connsiteX12" fmla="*/ 68350 w 68350"/>
                  <a:gd name="connsiteY12" fmla="*/ 0 h 58767"/>
                  <a:gd name="connsiteX13" fmla="*/ 68350 w 68350"/>
                  <a:gd name="connsiteY13"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350" h="58767">
                    <a:moveTo>
                      <a:pt x="68350" y="58768"/>
                    </a:moveTo>
                    <a:lnTo>
                      <a:pt x="50627" y="58768"/>
                    </a:lnTo>
                    <a:lnTo>
                      <a:pt x="50627" y="24720"/>
                    </a:lnTo>
                    <a:lnTo>
                      <a:pt x="34642" y="44436"/>
                    </a:lnTo>
                    <a:lnTo>
                      <a:pt x="33242" y="44436"/>
                    </a:lnTo>
                    <a:lnTo>
                      <a:pt x="17215" y="24720"/>
                    </a:lnTo>
                    <a:lnTo>
                      <a:pt x="17215" y="58768"/>
                    </a:lnTo>
                    <a:lnTo>
                      <a:pt x="0" y="58768"/>
                    </a:lnTo>
                    <a:lnTo>
                      <a:pt x="0" y="0"/>
                    </a:lnTo>
                    <a:lnTo>
                      <a:pt x="16070" y="0"/>
                    </a:lnTo>
                    <a:lnTo>
                      <a:pt x="34133" y="22049"/>
                    </a:lnTo>
                    <a:lnTo>
                      <a:pt x="52280" y="0"/>
                    </a:lnTo>
                    <a:lnTo>
                      <a:pt x="68350" y="0"/>
                    </a:lnTo>
                    <a:lnTo>
                      <a:pt x="68350" y="58768"/>
                    </a:lnTo>
                    <a:close/>
                  </a:path>
                </a:pathLst>
              </a:custGeom>
              <a:solidFill>
                <a:srgbClr val="717171"/>
              </a:solidFill>
              <a:ln w="3097"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6E20D0E2-DAAD-2C7F-1514-75A9031B08DC}"/>
                  </a:ext>
                </a:extLst>
              </p:cNvPr>
              <p:cNvSpPr/>
              <p:nvPr/>
            </p:nvSpPr>
            <p:spPr bwMode="ltGray">
              <a:xfrm>
                <a:off x="1047083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C36D476-6BF9-D23B-7DCB-70192C4C9EE0}"/>
                  </a:ext>
                </a:extLst>
              </p:cNvPr>
              <p:cNvSpPr/>
              <p:nvPr/>
            </p:nvSpPr>
            <p:spPr bwMode="ltGray">
              <a:xfrm>
                <a:off x="10526672" y="653150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8E2319E-0BB0-0543-E340-0F1B9F25CD43}"/>
                  </a:ext>
                </a:extLst>
              </p:cNvPr>
              <p:cNvSpPr/>
              <p:nvPr/>
            </p:nvSpPr>
            <p:spPr bwMode="ltGray">
              <a:xfrm>
                <a:off x="10600483" y="653150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8D41D5C0-A804-B152-D851-9D17BED63ADD}"/>
                  </a:ext>
                </a:extLst>
              </p:cNvPr>
              <p:cNvSpPr/>
              <p:nvPr/>
            </p:nvSpPr>
            <p:spPr bwMode="ltGray">
              <a:xfrm>
                <a:off x="10692859" y="653070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1"/>
                      <a:pt x="56605" y="53552"/>
                      <a:pt x="51602" y="56266"/>
                    </a:cubicBezTo>
                    <a:cubicBezTo>
                      <a:pt x="46599" y="58980"/>
                      <a:pt x="40508" y="60337"/>
                      <a:pt x="33327" y="60337"/>
                    </a:cubicBezTo>
                    <a:cubicBezTo>
                      <a:pt x="26061" y="60337"/>
                      <a:pt x="19913" y="58922"/>
                      <a:pt x="14883" y="56096"/>
                    </a:cubicBezTo>
                    <a:cubicBezTo>
                      <a:pt x="9852" y="53271"/>
                      <a:pt x="6112" y="49552"/>
                      <a:pt x="3668" y="44945"/>
                    </a:cubicBezTo>
                    <a:cubicBezTo>
                      <a:pt x="1224" y="40338"/>
                      <a:pt x="0" y="35405"/>
                      <a:pt x="0" y="30147"/>
                    </a:cubicBezTo>
                    <a:cubicBezTo>
                      <a:pt x="0" y="24862"/>
                      <a:pt x="1214" y="19922"/>
                      <a:pt x="3646" y="15328"/>
                    </a:cubicBezTo>
                    <a:cubicBezTo>
                      <a:pt x="6078" y="10733"/>
                      <a:pt x="9816" y="7032"/>
                      <a:pt x="14862" y="4219"/>
                    </a:cubicBezTo>
                    <a:cubicBezTo>
                      <a:pt x="19907" y="1405"/>
                      <a:pt x="26061" y="0"/>
                      <a:pt x="33327" y="0"/>
                    </a:cubicBezTo>
                    <a:cubicBezTo>
                      <a:pt x="38754" y="0"/>
                      <a:pt x="43594" y="806"/>
                      <a:pt x="47849" y="2417"/>
                    </a:cubicBezTo>
                    <a:cubicBezTo>
                      <a:pt x="52105" y="4028"/>
                      <a:pt x="55603" y="6212"/>
                      <a:pt x="58344" y="8968"/>
                    </a:cubicBezTo>
                    <a:cubicBezTo>
                      <a:pt x="61085" y="11724"/>
                      <a:pt x="63162" y="14931"/>
                      <a:pt x="64577" y="18593"/>
                    </a:cubicBezTo>
                    <a:cubicBezTo>
                      <a:pt x="65991" y="22254"/>
                      <a:pt x="66697" y="26104"/>
                      <a:pt x="66697" y="30147"/>
                    </a:cubicBezTo>
                    <a:close/>
                    <a:moveTo>
                      <a:pt x="48634" y="30147"/>
                    </a:moveTo>
                    <a:cubicBezTo>
                      <a:pt x="48634" y="27942"/>
                      <a:pt x="48310" y="25928"/>
                      <a:pt x="47659" y="24105"/>
                    </a:cubicBezTo>
                    <a:cubicBezTo>
                      <a:pt x="47007" y="22282"/>
                      <a:pt x="46026" y="20698"/>
                      <a:pt x="44712" y="19356"/>
                    </a:cubicBezTo>
                    <a:cubicBezTo>
                      <a:pt x="43397" y="18014"/>
                      <a:pt x="41792" y="16966"/>
                      <a:pt x="39899" y="16218"/>
                    </a:cubicBezTo>
                    <a:cubicBezTo>
                      <a:pt x="38006" y="15470"/>
                      <a:pt x="35814"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3" y="43849"/>
                      <a:pt x="28605" y="45242"/>
                      <a:pt x="33327" y="45242"/>
                    </a:cubicBezTo>
                    <a:cubicBezTo>
                      <a:pt x="36577" y="45242"/>
                      <a:pt x="39348" y="44600"/>
                      <a:pt x="41638" y="43313"/>
                    </a:cubicBezTo>
                    <a:cubicBezTo>
                      <a:pt x="43927" y="42025"/>
                      <a:pt x="45666" y="40245"/>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A305F933-666B-4B31-13BA-FD5D11E38698}"/>
                  </a:ext>
                </a:extLst>
              </p:cNvPr>
              <p:cNvSpPr/>
              <p:nvPr/>
            </p:nvSpPr>
            <p:spPr bwMode="ltGray">
              <a:xfrm>
                <a:off x="1077023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E409BDBE-991F-E56C-92D3-0BD4FD7E4EFB}"/>
                  </a:ext>
                </a:extLst>
              </p:cNvPr>
              <p:cNvSpPr/>
              <p:nvPr/>
            </p:nvSpPr>
            <p:spPr bwMode="ltGray">
              <a:xfrm>
                <a:off x="1082390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C3787F5D-9185-8113-EEBC-391D4DBFC7B4}"/>
                  </a:ext>
                </a:extLst>
              </p:cNvPr>
              <p:cNvSpPr/>
              <p:nvPr/>
            </p:nvSpPr>
            <p:spPr bwMode="ltGray">
              <a:xfrm>
                <a:off x="10877661" y="6531507"/>
                <a:ext cx="17723" cy="58767"/>
              </a:xfrm>
              <a:custGeom>
                <a:avLst/>
                <a:gdLst>
                  <a:gd name="connsiteX0" fmla="*/ 17724 w 17723"/>
                  <a:gd name="connsiteY0" fmla="*/ 58768 h 58767"/>
                  <a:gd name="connsiteX1" fmla="*/ 0 w 17723"/>
                  <a:gd name="connsiteY1" fmla="*/ 58768 h 58767"/>
                  <a:gd name="connsiteX2" fmla="*/ 0 w 17723"/>
                  <a:gd name="connsiteY2" fmla="*/ 0 h 58767"/>
                  <a:gd name="connsiteX3" fmla="*/ 17724 w 17723"/>
                  <a:gd name="connsiteY3" fmla="*/ 0 h 58767"/>
                  <a:gd name="connsiteX4" fmla="*/ 17724 w 17723"/>
                  <a:gd name="connsiteY4" fmla="*/ 58768 h 58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3" h="58767">
                    <a:moveTo>
                      <a:pt x="17724" y="58768"/>
                    </a:moveTo>
                    <a:lnTo>
                      <a:pt x="0" y="58768"/>
                    </a:lnTo>
                    <a:lnTo>
                      <a:pt x="0" y="0"/>
                    </a:lnTo>
                    <a:lnTo>
                      <a:pt x="17724" y="0"/>
                    </a:lnTo>
                    <a:lnTo>
                      <a:pt x="17724" y="58768"/>
                    </a:lnTo>
                    <a:close/>
                  </a:path>
                </a:pathLst>
              </a:custGeom>
              <a:solidFill>
                <a:srgbClr val="717171"/>
              </a:solidFill>
              <a:ln w="3097"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69811BEC-D2F0-EA11-6453-7C5583D3B255}"/>
                  </a:ext>
                </a:extLst>
              </p:cNvPr>
              <p:cNvSpPr/>
              <p:nvPr/>
            </p:nvSpPr>
            <p:spPr bwMode="ltGray">
              <a:xfrm>
                <a:off x="10906060" y="6530702"/>
                <a:ext cx="56435" cy="60336"/>
              </a:xfrm>
              <a:custGeom>
                <a:avLst/>
                <a:gdLst>
                  <a:gd name="connsiteX0" fmla="*/ 56436 w 56435"/>
                  <a:gd name="connsiteY0" fmla="*/ 55164 h 60336"/>
                  <a:gd name="connsiteX1" fmla="*/ 48973 w 56435"/>
                  <a:gd name="connsiteY1" fmla="*/ 58216 h 60336"/>
                  <a:gd name="connsiteX2" fmla="*/ 41277 w 56435"/>
                  <a:gd name="connsiteY2" fmla="*/ 59849 h 60336"/>
                  <a:gd name="connsiteX3" fmla="*/ 33242 w 56435"/>
                  <a:gd name="connsiteY3" fmla="*/ 60336 h 60336"/>
                  <a:gd name="connsiteX4" fmla="*/ 19483 w 56435"/>
                  <a:gd name="connsiteY4" fmla="*/ 58216 h 60336"/>
                  <a:gd name="connsiteX5" fmla="*/ 8925 w 56435"/>
                  <a:gd name="connsiteY5" fmla="*/ 51962 h 60336"/>
                  <a:gd name="connsiteX6" fmla="*/ 2226 w 56435"/>
                  <a:gd name="connsiteY6" fmla="*/ 42295 h 60336"/>
                  <a:gd name="connsiteX7" fmla="*/ 0 w 56435"/>
                  <a:gd name="connsiteY7" fmla="*/ 30147 h 60336"/>
                  <a:gd name="connsiteX8" fmla="*/ 2629 w 56435"/>
                  <a:gd name="connsiteY8" fmla="*/ 16854 h 60336"/>
                  <a:gd name="connsiteX9" fmla="*/ 9985 w 56435"/>
                  <a:gd name="connsiteY9" fmla="*/ 7378 h 60336"/>
                  <a:gd name="connsiteX10" fmla="*/ 20755 w 56435"/>
                  <a:gd name="connsiteY10" fmla="*/ 1802 h 60336"/>
                  <a:gd name="connsiteX11" fmla="*/ 33497 w 56435"/>
                  <a:gd name="connsiteY11" fmla="*/ 0 h 60336"/>
                  <a:gd name="connsiteX12" fmla="*/ 56181 w 56435"/>
                  <a:gd name="connsiteY12" fmla="*/ 4452 h 60336"/>
                  <a:gd name="connsiteX13" fmla="*/ 56181 w 56435"/>
                  <a:gd name="connsiteY13" fmla="*/ 20056 h 60336"/>
                  <a:gd name="connsiteX14" fmla="*/ 47553 w 56435"/>
                  <a:gd name="connsiteY14" fmla="*/ 15540 h 60336"/>
                  <a:gd name="connsiteX15" fmla="*/ 37525 w 56435"/>
                  <a:gd name="connsiteY15" fmla="*/ 13738 h 60336"/>
                  <a:gd name="connsiteX16" fmla="*/ 27942 w 56435"/>
                  <a:gd name="connsiteY16" fmla="*/ 15773 h 60336"/>
                  <a:gd name="connsiteX17" fmla="*/ 20776 w 56435"/>
                  <a:gd name="connsiteY17" fmla="*/ 21582 h 60336"/>
                  <a:gd name="connsiteX18" fmla="*/ 18063 w 56435"/>
                  <a:gd name="connsiteY18" fmla="*/ 30402 h 60336"/>
                  <a:gd name="connsiteX19" fmla="*/ 20437 w 56435"/>
                  <a:gd name="connsiteY19" fmla="*/ 38564 h 60336"/>
                  <a:gd name="connsiteX20" fmla="*/ 27031 w 56435"/>
                  <a:gd name="connsiteY20" fmla="*/ 44457 h 60336"/>
                  <a:gd name="connsiteX21" fmla="*/ 36550 w 56435"/>
                  <a:gd name="connsiteY21" fmla="*/ 46641 h 60336"/>
                  <a:gd name="connsiteX22" fmla="*/ 44648 w 56435"/>
                  <a:gd name="connsiteY22" fmla="*/ 45602 h 60336"/>
                  <a:gd name="connsiteX23" fmla="*/ 51072 w 56435"/>
                  <a:gd name="connsiteY23" fmla="*/ 43291 h 60336"/>
                  <a:gd name="connsiteX24" fmla="*/ 56436 w 56435"/>
                  <a:gd name="connsiteY24" fmla="*/ 40281 h 60336"/>
                  <a:gd name="connsiteX25" fmla="*/ 56436 w 56435"/>
                  <a:gd name="connsiteY25" fmla="*/ 55164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435" h="60336">
                    <a:moveTo>
                      <a:pt x="56436" y="55164"/>
                    </a:moveTo>
                    <a:cubicBezTo>
                      <a:pt x="54004" y="56436"/>
                      <a:pt x="51517" y="57453"/>
                      <a:pt x="48973" y="58216"/>
                    </a:cubicBezTo>
                    <a:cubicBezTo>
                      <a:pt x="46429" y="58980"/>
                      <a:pt x="43864" y="59525"/>
                      <a:pt x="41277" y="59849"/>
                    </a:cubicBezTo>
                    <a:cubicBezTo>
                      <a:pt x="38691" y="60173"/>
                      <a:pt x="36014" y="60336"/>
                      <a:pt x="33242" y="60336"/>
                    </a:cubicBezTo>
                    <a:cubicBezTo>
                      <a:pt x="28127" y="60336"/>
                      <a:pt x="23539" y="59631"/>
                      <a:pt x="19483" y="58216"/>
                    </a:cubicBezTo>
                    <a:cubicBezTo>
                      <a:pt x="15428" y="56802"/>
                      <a:pt x="11909" y="54718"/>
                      <a:pt x="8925" y="51962"/>
                    </a:cubicBezTo>
                    <a:cubicBezTo>
                      <a:pt x="5942" y="49206"/>
                      <a:pt x="3710" y="45984"/>
                      <a:pt x="2226" y="42295"/>
                    </a:cubicBezTo>
                    <a:cubicBezTo>
                      <a:pt x="742" y="38606"/>
                      <a:pt x="0" y="34557"/>
                      <a:pt x="0" y="30147"/>
                    </a:cubicBezTo>
                    <a:cubicBezTo>
                      <a:pt x="0" y="25086"/>
                      <a:pt x="875" y="20655"/>
                      <a:pt x="2629" y="16854"/>
                    </a:cubicBezTo>
                    <a:cubicBezTo>
                      <a:pt x="4382" y="13053"/>
                      <a:pt x="6833" y="9895"/>
                      <a:pt x="9985" y="7378"/>
                    </a:cubicBezTo>
                    <a:cubicBezTo>
                      <a:pt x="13138" y="4861"/>
                      <a:pt x="16727" y="3004"/>
                      <a:pt x="20755" y="1802"/>
                    </a:cubicBezTo>
                    <a:cubicBezTo>
                      <a:pt x="24783" y="600"/>
                      <a:pt x="29029" y="0"/>
                      <a:pt x="33497" y="0"/>
                    </a:cubicBezTo>
                    <a:cubicBezTo>
                      <a:pt x="40169" y="0"/>
                      <a:pt x="47728" y="1484"/>
                      <a:pt x="56181" y="4452"/>
                    </a:cubicBezTo>
                    <a:lnTo>
                      <a:pt x="56181" y="20056"/>
                    </a:lnTo>
                    <a:cubicBezTo>
                      <a:pt x="53271" y="18248"/>
                      <a:pt x="50394" y="16742"/>
                      <a:pt x="47553" y="15540"/>
                    </a:cubicBezTo>
                    <a:cubicBezTo>
                      <a:pt x="44712" y="14338"/>
                      <a:pt x="41368" y="13738"/>
                      <a:pt x="37525" y="13738"/>
                    </a:cubicBezTo>
                    <a:cubicBezTo>
                      <a:pt x="34105" y="13738"/>
                      <a:pt x="30910" y="14416"/>
                      <a:pt x="27942" y="15773"/>
                    </a:cubicBezTo>
                    <a:cubicBezTo>
                      <a:pt x="24974" y="17130"/>
                      <a:pt x="22585" y="19065"/>
                      <a:pt x="20776" y="21582"/>
                    </a:cubicBezTo>
                    <a:cubicBezTo>
                      <a:pt x="18968" y="24099"/>
                      <a:pt x="18063" y="27037"/>
                      <a:pt x="18063" y="30402"/>
                    </a:cubicBezTo>
                    <a:cubicBezTo>
                      <a:pt x="18063" y="33370"/>
                      <a:pt x="18853" y="36089"/>
                      <a:pt x="20437" y="38564"/>
                    </a:cubicBezTo>
                    <a:cubicBezTo>
                      <a:pt x="22021" y="41038"/>
                      <a:pt x="24217" y="43001"/>
                      <a:pt x="27031" y="44457"/>
                    </a:cubicBezTo>
                    <a:cubicBezTo>
                      <a:pt x="29844" y="45914"/>
                      <a:pt x="33015" y="46641"/>
                      <a:pt x="36550" y="46641"/>
                    </a:cubicBezTo>
                    <a:cubicBezTo>
                      <a:pt x="39406" y="46641"/>
                      <a:pt x="42104" y="46296"/>
                      <a:pt x="44648" y="45602"/>
                    </a:cubicBezTo>
                    <a:cubicBezTo>
                      <a:pt x="47192" y="44909"/>
                      <a:pt x="49333" y="44139"/>
                      <a:pt x="51072" y="43291"/>
                    </a:cubicBezTo>
                    <a:cubicBezTo>
                      <a:pt x="52810" y="42443"/>
                      <a:pt x="54597" y="41441"/>
                      <a:pt x="56436" y="40281"/>
                    </a:cubicBezTo>
                    <a:lnTo>
                      <a:pt x="56436" y="55164"/>
                    </a:lnTo>
                    <a:close/>
                  </a:path>
                </a:pathLst>
              </a:custGeom>
              <a:solidFill>
                <a:srgbClr val="717171"/>
              </a:solidFill>
              <a:ln w="3097"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72185CEB-E69B-E38C-7593-36207FCD47EC}"/>
                  </a:ext>
                </a:extLst>
              </p:cNvPr>
              <p:cNvSpPr/>
              <p:nvPr/>
            </p:nvSpPr>
            <p:spPr bwMode="ltGray">
              <a:xfrm>
                <a:off x="10974062"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grpSp>
      </p:grpSp>
      <p:sp>
        <p:nvSpPr>
          <p:cNvPr id="5" name="Disclaimer-English (United States)">
            <a:extLst>
              <a:ext uri="{FF2B5EF4-FFF2-40B4-BE49-F238E27FC236}">
                <a16:creationId xmlns:a16="http://schemas.microsoft.com/office/drawing/2014/main" id="{13EEF198-3854-6C21-23D7-FCC4384650C2}"/>
              </a:ext>
            </a:extLst>
          </p:cNvPr>
          <p:cNvSpPr>
            <a:spLocks noChangeArrowheads="1"/>
          </p:cNvSpPr>
          <p:nvPr userDrawn="1">
            <p:custDataLst>
              <p:tags r:id="rId7"/>
            </p:custDataLst>
          </p:nvPr>
        </p:nvSpPr>
        <p:spPr bwMode="black">
          <a:xfrm>
            <a:off x="551941" y="6547471"/>
            <a:ext cx="795679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CONFIDENTIAL AND PROPRIETARY</a:t>
            </a:r>
          </a:p>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Any use of this material without specific permission is strictly prohibited</a:t>
            </a:r>
          </a:p>
        </p:txBody>
      </p:sp>
      <p:sp>
        <p:nvSpPr>
          <p:cNvPr id="6" name="1. On-page tracker">
            <a:extLst>
              <a:ext uri="{FF2B5EF4-FFF2-40B4-BE49-F238E27FC236}">
                <a16:creationId xmlns:a16="http://schemas.microsoft.com/office/drawing/2014/main" id="{9934C300-8429-D5D2-C00C-F6E9F372FDFB}"/>
              </a:ext>
            </a:extLst>
          </p:cNvPr>
          <p:cNvSpPr txBox="1">
            <a:spLocks/>
          </p:cNvSpPr>
          <p:nvPr userDrawn="1">
            <p:custDataLst>
              <p:tags r:id="rId8"/>
            </p:custDataLst>
          </p:nvPr>
        </p:nvSpPr>
        <p:spPr>
          <a:xfrm>
            <a:off x="7854433" y="59518"/>
            <a:ext cx="3789499"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anchor="t" anchorCtr="0">
            <a:spAutoFit/>
          </a:bodyPr>
          <a:lstStyle>
            <a:lvl1pPr marL="0" indent="0" algn="r"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Pct val="100000"/>
              <a:buFont typeface="Segoe UI" panose="020B0502040204020203" pitchFamily="34" charset="0"/>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CONFIDENTIAL | PRELIMINARY | PRE-DECISIONAL | NOT FOR DISTRIBUTION</a:t>
            </a:r>
          </a:p>
        </p:txBody>
      </p:sp>
    </p:spTree>
    <p:extLst>
      <p:ext uri="{BB962C8B-B14F-4D97-AF65-F5344CB8AC3E}">
        <p14:creationId xmlns:p14="http://schemas.microsoft.com/office/powerpoint/2010/main" val="425469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93E46-8EF1-6F8D-17FC-FFF602EC1360}"/>
              </a:ext>
            </a:extLst>
          </p:cNvPr>
          <p:cNvSpPr>
            <a:spLocks noGrp="1"/>
          </p:cNvSpPr>
          <p:nvPr>
            <p:ph type="ctrTitle"/>
          </p:nvPr>
        </p:nvSpPr>
        <p:spPr>
          <a:xfrm>
            <a:off x="1524000" y="1122363"/>
            <a:ext cx="9144000" cy="2387600"/>
          </a:xfrm>
        </p:spPr>
        <p:txBody>
          <a:bodyPr anchor="b"/>
          <a:lstStyle>
            <a:lvl1pPr algn="ctr">
              <a:defRPr sz="6000">
                <a:latin typeface="Gotham" panose="02000504020000020004"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23CAB3C-CD36-544A-9CCF-E60661FFB3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5C6108-CD54-D77E-88DA-CAE53D7CBA29}"/>
              </a:ext>
            </a:extLst>
          </p:cNvPr>
          <p:cNvSpPr>
            <a:spLocks noGrp="1"/>
          </p:cNvSpPr>
          <p:nvPr>
            <p:ph type="dt" sz="half" idx="10"/>
          </p:nvPr>
        </p:nvSpPr>
        <p:spPr/>
        <p:txBody>
          <a:bodyPr/>
          <a:lstStyle/>
          <a:p>
            <a:fld id="{A049D455-63ED-4516-ABDD-D84AAF575997}" type="datetimeFigureOut">
              <a:rPr lang="en-US" smtClean="0"/>
              <a:t>8/14/2026</a:t>
            </a:fld>
            <a:endParaRPr lang="en-US"/>
          </a:p>
        </p:txBody>
      </p:sp>
      <p:sp>
        <p:nvSpPr>
          <p:cNvPr id="5" name="Footer Placeholder 4">
            <a:extLst>
              <a:ext uri="{FF2B5EF4-FFF2-40B4-BE49-F238E27FC236}">
                <a16:creationId xmlns:a16="http://schemas.microsoft.com/office/drawing/2014/main" id="{F9C40DD9-D8F8-2D8B-4654-B27FCF3190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823994-260A-5B67-372C-77A9E7A988A3}"/>
              </a:ext>
            </a:extLst>
          </p:cNvPr>
          <p:cNvSpPr>
            <a:spLocks noGrp="1"/>
          </p:cNvSpPr>
          <p:nvPr>
            <p:ph type="sldNum" sz="quarter" idx="12"/>
          </p:nvPr>
        </p:nvSpPr>
        <p:spPr/>
        <p:txBody>
          <a:bodyPr/>
          <a:lstStyle/>
          <a:p>
            <a:fld id="{CC7A4858-A76A-4E9D-AE52-101498B3F424}" type="slidenum">
              <a:rPr lang="en-US" smtClean="0"/>
              <a:t>‹#›</a:t>
            </a:fld>
            <a:endParaRPr lang="en-US"/>
          </a:p>
        </p:txBody>
      </p:sp>
    </p:spTree>
    <p:extLst>
      <p:ext uri="{BB962C8B-B14F-4D97-AF65-F5344CB8AC3E}">
        <p14:creationId xmlns:p14="http://schemas.microsoft.com/office/powerpoint/2010/main" val="1218561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673611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554736" y="919250"/>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b="0" baseline="0" dirty="0">
                <a:latin typeface="+mn-lt"/>
                <a:ea typeface="+mn-ea"/>
                <a:cs typeface="+mn-cs"/>
              </a:defRPr>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800" b="0" dirty="0">
                <a:latin typeface="+mn-lt"/>
                <a:ea typeface="+mn-ea"/>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7"/>
            </p:custDataLst>
          </p:nvPr>
        </p:nvSpPr>
        <p:spPr>
          <a:xfrm>
            <a:off x="554736" y="172212"/>
            <a:ext cx="11082528" cy="731520"/>
          </a:xfrm>
          <a:prstGeom prst="rect">
            <a:avLst/>
          </a:prstGeom>
        </p:spPr>
        <p:txBody>
          <a:bodyPr vert="horz" wrap="square" lIns="0" tIns="0" rIns="0" bIns="0" rtlCol="0" anchor="b" anchorCtr="0">
            <a:noAutofit/>
          </a:bodyPr>
          <a:lstStyle>
            <a:lvl1pPr>
              <a:defRPr lang="en-US" dirty="0">
                <a:solidFill>
                  <a:schemeClr val="accent1"/>
                </a:solidFill>
                <a:latin typeface="+mj-lt"/>
                <a:ea typeface="+mj-ea"/>
                <a:cs typeface="+mj-cs"/>
              </a:defRPr>
            </a:lvl1pPr>
          </a:lstStyle>
          <a:p>
            <a:pPr lvl="0"/>
            <a:r>
              <a:rPr lang="en-US"/>
              <a:t>Click to edit Master title style</a:t>
            </a:r>
          </a:p>
        </p:txBody>
      </p:sp>
      <p:sp>
        <p:nvSpPr>
          <p:cNvPr id="4" name="1. On-page tracker">
            <a:extLst>
              <a:ext uri="{FF2B5EF4-FFF2-40B4-BE49-F238E27FC236}">
                <a16:creationId xmlns:a16="http://schemas.microsoft.com/office/drawing/2014/main" id="{6D430AB2-627B-69B8-256A-544401CCE75A}"/>
              </a:ext>
            </a:extLst>
          </p:cNvPr>
          <p:cNvSpPr txBox="1">
            <a:spLocks/>
          </p:cNvSpPr>
          <p:nvPr userDrawn="1">
            <p:custDataLst>
              <p:tags r:id="rId8"/>
            </p:custDataLst>
          </p:nvPr>
        </p:nvSpPr>
        <p:spPr>
          <a:xfrm>
            <a:off x="7854433" y="59518"/>
            <a:ext cx="3789499"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anchor="t" anchorCtr="0">
            <a:spAutoFit/>
          </a:bodyPr>
          <a:lstStyle>
            <a:lvl1pPr marL="0" indent="0" algn="r"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Pct val="100000"/>
              <a:buFont typeface="Segoe UI" panose="020B0502040204020203" pitchFamily="34" charset="0"/>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CONFIDENTIAL | PRELIMINARY | PRE-DECISIONAL | NOT FOR DISTRIBUTION</a:t>
            </a:r>
          </a:p>
        </p:txBody>
      </p:sp>
    </p:spTree>
    <p:extLst>
      <p:ext uri="{BB962C8B-B14F-4D97-AF65-F5344CB8AC3E}">
        <p14:creationId xmlns:p14="http://schemas.microsoft.com/office/powerpoint/2010/main" val="3612598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13358450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noAutofit/>
          </a:bodyPr>
          <a:lstStyle>
            <a:lvl1pPr rtl="0">
              <a:lnSpc>
                <a:spcPct val="100000"/>
              </a:lnSpc>
              <a:defRPr>
                <a:ln w="6350" cap="flat">
                  <a:noFill/>
                  <a:miter lim="800000"/>
                </a:ln>
                <a:latin typeface="+mj-lt"/>
                <a:ea typeface="+mj-ea"/>
                <a:cs typeface="+mj-cs"/>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2" name="Disclaimer-English (United States)">
            <a:extLst>
              <a:ext uri="{FF2B5EF4-FFF2-40B4-BE49-F238E27FC236}">
                <a16:creationId xmlns:a16="http://schemas.microsoft.com/office/drawing/2014/main" id="{52132DDE-A8DF-99A3-F472-D8183A009D0A}"/>
              </a:ext>
            </a:extLst>
          </p:cNvPr>
          <p:cNvSpPr>
            <a:spLocks noChangeArrowheads="1"/>
          </p:cNvSpPr>
          <p:nvPr userDrawn="1">
            <p:custDataLst>
              <p:tags r:id="rId7"/>
            </p:custDataLst>
          </p:nvPr>
        </p:nvSpPr>
        <p:spPr bwMode="black">
          <a:xfrm>
            <a:off x="551941" y="6547471"/>
            <a:ext cx="795679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CONFIDENTIAL AND PROPRIETARY</a:t>
            </a:r>
          </a:p>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Any use of this material without specific permission is strictly prohibited</a:t>
            </a:r>
          </a:p>
        </p:txBody>
      </p:sp>
      <p:sp>
        <p:nvSpPr>
          <p:cNvPr id="5" name="1. On-page tracker">
            <a:extLst>
              <a:ext uri="{FF2B5EF4-FFF2-40B4-BE49-F238E27FC236}">
                <a16:creationId xmlns:a16="http://schemas.microsoft.com/office/drawing/2014/main" id="{5179777B-370D-2175-89EF-C8E565526C91}"/>
              </a:ext>
            </a:extLst>
          </p:cNvPr>
          <p:cNvSpPr txBox="1">
            <a:spLocks/>
          </p:cNvSpPr>
          <p:nvPr userDrawn="1">
            <p:custDataLst>
              <p:tags r:id="rId8"/>
            </p:custDataLst>
          </p:nvPr>
        </p:nvSpPr>
        <p:spPr>
          <a:xfrm>
            <a:off x="7854433" y="59518"/>
            <a:ext cx="3789499"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anchor="t" anchorCtr="0">
            <a:spAutoFit/>
          </a:bodyPr>
          <a:lstStyle>
            <a:lvl1pPr marL="0" indent="0" algn="r"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Pct val="100000"/>
              <a:buFont typeface="Segoe UI" panose="020B0502040204020203" pitchFamily="34" charset="0"/>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CONFIDENTIAL | PRELIMINARY | PRE-DECISIONAL | NOT FOR DISTRIBUTION</a:t>
            </a:r>
          </a:p>
        </p:txBody>
      </p:sp>
    </p:spTree>
    <p:extLst>
      <p:ext uri="{BB962C8B-B14F-4D97-AF65-F5344CB8AC3E}">
        <p14:creationId xmlns:p14="http://schemas.microsoft.com/office/powerpoint/2010/main" val="1729827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2119880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044280"/>
            <a:ext cx="5065776" cy="769441"/>
          </a:xfrm>
          <a:prstGeom prst="rect">
            <a:avLst/>
          </a:prstGeom>
        </p:spPr>
        <p:txBody>
          <a:bodyPr vert="horz" rIns="365760" anchor="ctr">
            <a:noAutofit/>
          </a:bodyPr>
          <a:lstStyle>
            <a:lvl1pPr rtl="0">
              <a:defRPr>
                <a:ln w="6350" cap="flat">
                  <a:noFill/>
                  <a:miter lim="800000"/>
                </a:ln>
                <a:latin typeface="+mj-lt"/>
                <a:ea typeface="+mj-ea"/>
                <a:cs typeface="+mj-cs"/>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5" name="Disclaimer-English (United States)">
            <a:extLst>
              <a:ext uri="{FF2B5EF4-FFF2-40B4-BE49-F238E27FC236}">
                <a16:creationId xmlns:a16="http://schemas.microsoft.com/office/drawing/2014/main" id="{27035CF5-500B-DB88-D968-E0AF5C0CC03D}"/>
              </a:ext>
            </a:extLst>
          </p:cNvPr>
          <p:cNvSpPr>
            <a:spLocks noChangeArrowheads="1"/>
          </p:cNvSpPr>
          <p:nvPr userDrawn="1">
            <p:custDataLst>
              <p:tags r:id="rId7"/>
            </p:custDataLst>
          </p:nvPr>
        </p:nvSpPr>
        <p:spPr bwMode="black">
          <a:xfrm>
            <a:off x="551941" y="6547471"/>
            <a:ext cx="795679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CONFIDENTIAL AND PROPRIETARY</a:t>
            </a:r>
          </a:p>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Any use of this material without specific permission is strictly prohibited</a:t>
            </a:r>
          </a:p>
        </p:txBody>
      </p:sp>
      <p:sp>
        <p:nvSpPr>
          <p:cNvPr id="6" name="1. On-page tracker">
            <a:extLst>
              <a:ext uri="{FF2B5EF4-FFF2-40B4-BE49-F238E27FC236}">
                <a16:creationId xmlns:a16="http://schemas.microsoft.com/office/drawing/2014/main" id="{CE465AC9-45A9-D8A6-CBDD-BBD4C4FC7575}"/>
              </a:ext>
            </a:extLst>
          </p:cNvPr>
          <p:cNvSpPr txBox="1">
            <a:spLocks/>
          </p:cNvSpPr>
          <p:nvPr userDrawn="1">
            <p:custDataLst>
              <p:tags r:id="rId8"/>
            </p:custDataLst>
          </p:nvPr>
        </p:nvSpPr>
        <p:spPr>
          <a:xfrm>
            <a:off x="7854433" y="59518"/>
            <a:ext cx="3789499"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anchor="t" anchorCtr="0">
            <a:spAutoFit/>
          </a:bodyPr>
          <a:lstStyle>
            <a:lvl1pPr marL="0" indent="0" algn="r"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Pct val="100000"/>
              <a:buFont typeface="Segoe UI" panose="020B0502040204020203" pitchFamily="34" charset="0"/>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CONFIDENTIAL | PRELIMINARY | PRE-DECISIONAL | NOT FOR DISTRIBUTION</a:t>
            </a:r>
          </a:p>
        </p:txBody>
      </p:sp>
    </p:spTree>
    <p:extLst>
      <p:ext uri="{BB962C8B-B14F-4D97-AF65-F5344CB8AC3E}">
        <p14:creationId xmlns:p14="http://schemas.microsoft.com/office/powerpoint/2010/main" val="2967879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2689318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Freeform: Shape 9">
            <a:extLst>
              <a:ext uri="{FF2B5EF4-FFF2-40B4-BE49-F238E27FC236}">
                <a16:creationId xmlns:a16="http://schemas.microsoft.com/office/drawing/2014/main" id="{9ABCED8E-BF11-751E-8730-814F481ED007}"/>
              </a:ext>
            </a:extLst>
          </p:cNvPr>
          <p:cNvSpPr/>
          <p:nvPr userDrawn="1"/>
        </p:nvSpPr>
        <p:spPr bwMode="ltGray">
          <a:xfrm>
            <a:off x="9143724" y="-4764"/>
            <a:ext cx="1199007" cy="1866901"/>
          </a:xfrm>
          <a:custGeom>
            <a:avLst/>
            <a:gdLst>
              <a:gd name="connsiteX0" fmla="*/ 0 w 3313793"/>
              <a:gd name="connsiteY0" fmla="*/ 0 h 1814287"/>
              <a:gd name="connsiteX1" fmla="*/ 362857 w 3313793"/>
              <a:gd name="connsiteY1" fmla="*/ 0 h 1814287"/>
              <a:gd name="connsiteX2" fmla="*/ 811893 w 3313793"/>
              <a:gd name="connsiteY2" fmla="*/ 0 h 1814287"/>
              <a:gd name="connsiteX3" fmla="*/ 1087433 w 3313793"/>
              <a:gd name="connsiteY3" fmla="*/ 0 h 1814287"/>
              <a:gd name="connsiteX4" fmla="*/ 2931885 w 3313793"/>
              <a:gd name="connsiteY4" fmla="*/ 0 h 1814287"/>
              <a:gd name="connsiteX5" fmla="*/ 3038253 w 3313793"/>
              <a:gd name="connsiteY5" fmla="*/ 0 h 1814287"/>
              <a:gd name="connsiteX6" fmla="*/ 3294742 w 3313793"/>
              <a:gd name="connsiteY6" fmla="*/ 0 h 1814287"/>
              <a:gd name="connsiteX7" fmla="*/ 3313793 w 3313793"/>
              <a:gd name="connsiteY7" fmla="*/ 0 h 1814287"/>
              <a:gd name="connsiteX8" fmla="*/ 3313793 w 3313793"/>
              <a:gd name="connsiteY8" fmla="*/ 1814287 h 1814287"/>
              <a:gd name="connsiteX9" fmla="*/ 3294742 w 3313793"/>
              <a:gd name="connsiteY9" fmla="*/ 1814287 h 1814287"/>
              <a:gd name="connsiteX10" fmla="*/ 3038253 w 3313793"/>
              <a:gd name="connsiteY10" fmla="*/ 1814287 h 1814287"/>
              <a:gd name="connsiteX11" fmla="*/ 2931885 w 3313793"/>
              <a:gd name="connsiteY11" fmla="*/ 1814287 h 1814287"/>
              <a:gd name="connsiteX12" fmla="*/ 1087433 w 3313793"/>
              <a:gd name="connsiteY12" fmla="*/ 1814287 h 1814287"/>
              <a:gd name="connsiteX13" fmla="*/ 811893 w 3313793"/>
              <a:gd name="connsiteY13" fmla="*/ 1814287 h 1814287"/>
              <a:gd name="connsiteX14" fmla="*/ 362857 w 3313793"/>
              <a:gd name="connsiteY14" fmla="*/ 1814287 h 1814287"/>
              <a:gd name="connsiteX15" fmla="*/ 0 w 3313793"/>
              <a:gd name="connsiteY15" fmla="*/ 1814287 h 18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3793" h="1814287">
                <a:moveTo>
                  <a:pt x="0" y="0"/>
                </a:moveTo>
                <a:lnTo>
                  <a:pt x="362857" y="0"/>
                </a:lnTo>
                <a:lnTo>
                  <a:pt x="811893" y="0"/>
                </a:lnTo>
                <a:lnTo>
                  <a:pt x="1087433" y="0"/>
                </a:lnTo>
                <a:lnTo>
                  <a:pt x="2931885" y="0"/>
                </a:lnTo>
                <a:lnTo>
                  <a:pt x="3038253" y="0"/>
                </a:lnTo>
                <a:lnTo>
                  <a:pt x="3294742" y="0"/>
                </a:lnTo>
                <a:lnTo>
                  <a:pt x="3313793" y="0"/>
                </a:lnTo>
                <a:lnTo>
                  <a:pt x="3313793" y="1814287"/>
                </a:lnTo>
                <a:lnTo>
                  <a:pt x="3294742" y="1814287"/>
                </a:lnTo>
                <a:lnTo>
                  <a:pt x="3038253" y="1814287"/>
                </a:lnTo>
                <a:lnTo>
                  <a:pt x="2931885" y="1814287"/>
                </a:lnTo>
                <a:lnTo>
                  <a:pt x="1087433" y="1814287"/>
                </a:lnTo>
                <a:lnTo>
                  <a:pt x="811893" y="1814287"/>
                </a:lnTo>
                <a:lnTo>
                  <a:pt x="362857" y="1814287"/>
                </a:lnTo>
                <a:lnTo>
                  <a:pt x="0" y="1814287"/>
                </a:lnTo>
                <a:close/>
              </a:path>
            </a:pathLst>
          </a:cu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buClr>
                <a:schemeClr val="bg2"/>
              </a:buClr>
            </a:pPr>
            <a:endParaRPr lang="en-US" sz="1600">
              <a:solidFill>
                <a:schemeClr val="lt1"/>
              </a:solidFill>
            </a:endParaRPr>
          </a:p>
        </p:txBody>
      </p:sp>
      <p:sp>
        <p:nvSpPr>
          <p:cNvPr id="11" name="Freeform: Shape 10">
            <a:extLst>
              <a:ext uri="{FF2B5EF4-FFF2-40B4-BE49-F238E27FC236}">
                <a16:creationId xmlns:a16="http://schemas.microsoft.com/office/drawing/2014/main" id="{2E6034FE-2036-946F-F8EF-E7E550463AFC}"/>
              </a:ext>
            </a:extLst>
          </p:cNvPr>
          <p:cNvSpPr/>
          <p:nvPr userDrawn="1"/>
        </p:nvSpPr>
        <p:spPr bwMode="ltGray">
          <a:xfrm>
            <a:off x="10366029" y="-4764"/>
            <a:ext cx="1825971" cy="1866901"/>
          </a:xfrm>
          <a:custGeom>
            <a:avLst/>
            <a:gdLst>
              <a:gd name="connsiteX0" fmla="*/ 0 w 3313793"/>
              <a:gd name="connsiteY0" fmla="*/ 0 h 1814287"/>
              <a:gd name="connsiteX1" fmla="*/ 362857 w 3313793"/>
              <a:gd name="connsiteY1" fmla="*/ 0 h 1814287"/>
              <a:gd name="connsiteX2" fmla="*/ 811893 w 3313793"/>
              <a:gd name="connsiteY2" fmla="*/ 0 h 1814287"/>
              <a:gd name="connsiteX3" fmla="*/ 1087433 w 3313793"/>
              <a:gd name="connsiteY3" fmla="*/ 0 h 1814287"/>
              <a:gd name="connsiteX4" fmla="*/ 2931885 w 3313793"/>
              <a:gd name="connsiteY4" fmla="*/ 0 h 1814287"/>
              <a:gd name="connsiteX5" fmla="*/ 3038253 w 3313793"/>
              <a:gd name="connsiteY5" fmla="*/ 0 h 1814287"/>
              <a:gd name="connsiteX6" fmla="*/ 3294742 w 3313793"/>
              <a:gd name="connsiteY6" fmla="*/ 0 h 1814287"/>
              <a:gd name="connsiteX7" fmla="*/ 3313793 w 3313793"/>
              <a:gd name="connsiteY7" fmla="*/ 0 h 1814287"/>
              <a:gd name="connsiteX8" fmla="*/ 3313793 w 3313793"/>
              <a:gd name="connsiteY8" fmla="*/ 1814287 h 1814287"/>
              <a:gd name="connsiteX9" fmla="*/ 3294742 w 3313793"/>
              <a:gd name="connsiteY9" fmla="*/ 1814287 h 1814287"/>
              <a:gd name="connsiteX10" fmla="*/ 3038253 w 3313793"/>
              <a:gd name="connsiteY10" fmla="*/ 1814287 h 1814287"/>
              <a:gd name="connsiteX11" fmla="*/ 2931885 w 3313793"/>
              <a:gd name="connsiteY11" fmla="*/ 1814287 h 1814287"/>
              <a:gd name="connsiteX12" fmla="*/ 1087433 w 3313793"/>
              <a:gd name="connsiteY12" fmla="*/ 1814287 h 1814287"/>
              <a:gd name="connsiteX13" fmla="*/ 811893 w 3313793"/>
              <a:gd name="connsiteY13" fmla="*/ 1814287 h 1814287"/>
              <a:gd name="connsiteX14" fmla="*/ 362857 w 3313793"/>
              <a:gd name="connsiteY14" fmla="*/ 1814287 h 1814287"/>
              <a:gd name="connsiteX15" fmla="*/ 0 w 3313793"/>
              <a:gd name="connsiteY15" fmla="*/ 1814287 h 18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3793" h="1814287">
                <a:moveTo>
                  <a:pt x="0" y="0"/>
                </a:moveTo>
                <a:lnTo>
                  <a:pt x="362857" y="0"/>
                </a:lnTo>
                <a:lnTo>
                  <a:pt x="811893" y="0"/>
                </a:lnTo>
                <a:lnTo>
                  <a:pt x="1087433" y="0"/>
                </a:lnTo>
                <a:lnTo>
                  <a:pt x="2931885" y="0"/>
                </a:lnTo>
                <a:lnTo>
                  <a:pt x="3038253" y="0"/>
                </a:lnTo>
                <a:lnTo>
                  <a:pt x="3294742" y="0"/>
                </a:lnTo>
                <a:lnTo>
                  <a:pt x="3313793" y="0"/>
                </a:lnTo>
                <a:lnTo>
                  <a:pt x="3313793" y="1814287"/>
                </a:lnTo>
                <a:lnTo>
                  <a:pt x="3294742" y="1814287"/>
                </a:lnTo>
                <a:lnTo>
                  <a:pt x="3038253" y="1814287"/>
                </a:lnTo>
                <a:lnTo>
                  <a:pt x="2931885" y="1814287"/>
                </a:lnTo>
                <a:lnTo>
                  <a:pt x="1087433" y="1814287"/>
                </a:lnTo>
                <a:lnTo>
                  <a:pt x="811893" y="1814287"/>
                </a:lnTo>
                <a:lnTo>
                  <a:pt x="362857" y="1814287"/>
                </a:lnTo>
                <a:lnTo>
                  <a:pt x="0" y="1814287"/>
                </a:lnTo>
                <a:close/>
              </a:path>
            </a:pathLst>
          </a:cu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buClr>
                <a:schemeClr val="bg2"/>
              </a:buClr>
            </a:pPr>
            <a:endParaRPr lang="en-US" sz="1600">
              <a:solidFill>
                <a:schemeClr val="lt1"/>
              </a:solidFill>
            </a:endParaRPr>
          </a:p>
        </p:txBody>
      </p:sp>
      <p:sp>
        <p:nvSpPr>
          <p:cNvPr id="12" name="Freeform: Shape 11">
            <a:extLst>
              <a:ext uri="{FF2B5EF4-FFF2-40B4-BE49-F238E27FC236}">
                <a16:creationId xmlns:a16="http://schemas.microsoft.com/office/drawing/2014/main" id="{A3CF103A-BE54-7175-FCC0-8A0420A19D29}"/>
              </a:ext>
            </a:extLst>
          </p:cNvPr>
          <p:cNvSpPr/>
          <p:nvPr userDrawn="1"/>
        </p:nvSpPr>
        <p:spPr bwMode="ltGray">
          <a:xfrm>
            <a:off x="6096001" y="1887537"/>
            <a:ext cx="4246880" cy="2938463"/>
          </a:xfrm>
          <a:custGeom>
            <a:avLst/>
            <a:gdLst>
              <a:gd name="connsiteX0" fmla="*/ 3050072 w 4247184"/>
              <a:gd name="connsiteY0" fmla="*/ 0 h 2976488"/>
              <a:gd name="connsiteX1" fmla="*/ 4247184 w 4247184"/>
              <a:gd name="connsiteY1" fmla="*/ 0 h 2976488"/>
              <a:gd name="connsiteX2" fmla="*/ 4247184 w 4247184"/>
              <a:gd name="connsiteY2" fmla="*/ 610730 h 2976488"/>
              <a:gd name="connsiteX3" fmla="*/ 3097452 w 4247184"/>
              <a:gd name="connsiteY3" fmla="*/ 2692018 h 2976488"/>
              <a:gd name="connsiteX4" fmla="*/ 2988218 w 4247184"/>
              <a:gd name="connsiteY4" fmla="*/ 2748713 h 2976488"/>
              <a:gd name="connsiteX5" fmla="*/ 2880988 w 4247184"/>
              <a:gd name="connsiteY5" fmla="*/ 2800368 h 2976488"/>
              <a:gd name="connsiteX6" fmla="*/ 2008632 w 4247184"/>
              <a:gd name="connsiteY6" fmla="*/ 2976488 h 2976488"/>
              <a:gd name="connsiteX7" fmla="*/ 0 w 4247184"/>
              <a:gd name="connsiteY7" fmla="*/ 2976488 h 2976488"/>
              <a:gd name="connsiteX8" fmla="*/ 0 w 4247184"/>
              <a:gd name="connsiteY8" fmla="*/ 2974754 h 2976488"/>
              <a:gd name="connsiteX9" fmla="*/ 0 w 4247184"/>
              <a:gd name="connsiteY9" fmla="*/ 1633970 h 2976488"/>
              <a:gd name="connsiteX10" fmla="*/ 1991012 w 4247184"/>
              <a:gd name="connsiteY10" fmla="*/ 1633970 h 2976488"/>
              <a:gd name="connsiteX11" fmla="*/ 2089812 w 4247184"/>
              <a:gd name="connsiteY11" fmla="*/ 1628595 h 2976488"/>
              <a:gd name="connsiteX12" fmla="*/ 2175864 w 4247184"/>
              <a:gd name="connsiteY12" fmla="*/ 1614445 h 2976488"/>
              <a:gd name="connsiteX13" fmla="*/ 2182560 w 4247184"/>
              <a:gd name="connsiteY13" fmla="*/ 1614081 h 2976488"/>
              <a:gd name="connsiteX14" fmla="*/ 3050072 w 4247184"/>
              <a:gd name="connsiteY14" fmla="*/ 578345 h 2976488"/>
              <a:gd name="connsiteX15" fmla="*/ 3050072 w 4247184"/>
              <a:gd name="connsiteY15" fmla="*/ 0 h 2976488"/>
              <a:gd name="connsiteX0" fmla="*/ 3129447 w 4326559"/>
              <a:gd name="connsiteY0" fmla="*/ 0 h 2976488"/>
              <a:gd name="connsiteX1" fmla="*/ 4326559 w 4326559"/>
              <a:gd name="connsiteY1" fmla="*/ 0 h 2976488"/>
              <a:gd name="connsiteX2" fmla="*/ 4326559 w 4326559"/>
              <a:gd name="connsiteY2" fmla="*/ 610730 h 2976488"/>
              <a:gd name="connsiteX3" fmla="*/ 3176827 w 4326559"/>
              <a:gd name="connsiteY3" fmla="*/ 2692018 h 2976488"/>
              <a:gd name="connsiteX4" fmla="*/ 3067593 w 4326559"/>
              <a:gd name="connsiteY4" fmla="*/ 2748713 h 2976488"/>
              <a:gd name="connsiteX5" fmla="*/ 2960363 w 4326559"/>
              <a:gd name="connsiteY5" fmla="*/ 2800368 h 2976488"/>
              <a:gd name="connsiteX6" fmla="*/ 2088007 w 4326559"/>
              <a:gd name="connsiteY6" fmla="*/ 2976488 h 2976488"/>
              <a:gd name="connsiteX7" fmla="*/ 79375 w 4326559"/>
              <a:gd name="connsiteY7" fmla="*/ 2976488 h 2976488"/>
              <a:gd name="connsiteX8" fmla="*/ 0 w 4326559"/>
              <a:gd name="connsiteY8" fmla="*/ 2923708 h 2976488"/>
              <a:gd name="connsiteX9" fmla="*/ 79375 w 4326559"/>
              <a:gd name="connsiteY9" fmla="*/ 1633970 h 2976488"/>
              <a:gd name="connsiteX10" fmla="*/ 2070387 w 4326559"/>
              <a:gd name="connsiteY10" fmla="*/ 1633970 h 2976488"/>
              <a:gd name="connsiteX11" fmla="*/ 2169187 w 4326559"/>
              <a:gd name="connsiteY11" fmla="*/ 1628595 h 2976488"/>
              <a:gd name="connsiteX12" fmla="*/ 2255239 w 4326559"/>
              <a:gd name="connsiteY12" fmla="*/ 1614445 h 2976488"/>
              <a:gd name="connsiteX13" fmla="*/ 2261935 w 4326559"/>
              <a:gd name="connsiteY13" fmla="*/ 1614081 h 2976488"/>
              <a:gd name="connsiteX14" fmla="*/ 3129447 w 4326559"/>
              <a:gd name="connsiteY14" fmla="*/ 578345 h 2976488"/>
              <a:gd name="connsiteX15" fmla="*/ 3129447 w 4326559"/>
              <a:gd name="connsiteY15" fmla="*/ 0 h 2976488"/>
              <a:gd name="connsiteX0" fmla="*/ 3050072 w 4247184"/>
              <a:gd name="connsiteY0" fmla="*/ 0 h 2976488"/>
              <a:gd name="connsiteX1" fmla="*/ 4247184 w 4247184"/>
              <a:gd name="connsiteY1" fmla="*/ 0 h 2976488"/>
              <a:gd name="connsiteX2" fmla="*/ 4247184 w 4247184"/>
              <a:gd name="connsiteY2" fmla="*/ 610730 h 2976488"/>
              <a:gd name="connsiteX3" fmla="*/ 3097452 w 4247184"/>
              <a:gd name="connsiteY3" fmla="*/ 2692018 h 2976488"/>
              <a:gd name="connsiteX4" fmla="*/ 2988218 w 4247184"/>
              <a:gd name="connsiteY4" fmla="*/ 2748713 h 2976488"/>
              <a:gd name="connsiteX5" fmla="*/ 2880988 w 4247184"/>
              <a:gd name="connsiteY5" fmla="*/ 2800368 h 2976488"/>
              <a:gd name="connsiteX6" fmla="*/ 2008632 w 4247184"/>
              <a:gd name="connsiteY6" fmla="*/ 2976488 h 2976488"/>
              <a:gd name="connsiteX7" fmla="*/ 0 w 4247184"/>
              <a:gd name="connsiteY7" fmla="*/ 2976488 h 2976488"/>
              <a:gd name="connsiteX8" fmla="*/ 0 w 4247184"/>
              <a:gd name="connsiteY8" fmla="*/ 1633970 h 2976488"/>
              <a:gd name="connsiteX9" fmla="*/ 1991012 w 4247184"/>
              <a:gd name="connsiteY9" fmla="*/ 1633970 h 2976488"/>
              <a:gd name="connsiteX10" fmla="*/ 2089812 w 4247184"/>
              <a:gd name="connsiteY10" fmla="*/ 1628595 h 2976488"/>
              <a:gd name="connsiteX11" fmla="*/ 2175864 w 4247184"/>
              <a:gd name="connsiteY11" fmla="*/ 1614445 h 2976488"/>
              <a:gd name="connsiteX12" fmla="*/ 2182560 w 4247184"/>
              <a:gd name="connsiteY12" fmla="*/ 1614081 h 2976488"/>
              <a:gd name="connsiteX13" fmla="*/ 3050072 w 4247184"/>
              <a:gd name="connsiteY13" fmla="*/ 578345 h 2976488"/>
              <a:gd name="connsiteX14" fmla="*/ 3050072 w 4247184"/>
              <a:gd name="connsiteY14" fmla="*/ 0 h 297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47184" h="2976488">
                <a:moveTo>
                  <a:pt x="3050072" y="0"/>
                </a:moveTo>
                <a:lnTo>
                  <a:pt x="4247184" y="0"/>
                </a:lnTo>
                <a:lnTo>
                  <a:pt x="4247184" y="610730"/>
                </a:lnTo>
                <a:cubicBezTo>
                  <a:pt x="4247184" y="1509458"/>
                  <a:pt x="3782284" y="2291197"/>
                  <a:pt x="3097452" y="2692018"/>
                </a:cubicBezTo>
                <a:lnTo>
                  <a:pt x="2988218" y="2748713"/>
                </a:lnTo>
                <a:lnTo>
                  <a:pt x="2880988" y="2800368"/>
                </a:lnTo>
                <a:cubicBezTo>
                  <a:pt x="2612860" y="2913776"/>
                  <a:pt x="2318070" y="2976488"/>
                  <a:pt x="2008632" y="2976488"/>
                </a:cubicBezTo>
                <a:lnTo>
                  <a:pt x="0" y="2976488"/>
                </a:lnTo>
                <a:lnTo>
                  <a:pt x="0" y="1633970"/>
                </a:lnTo>
                <a:lnTo>
                  <a:pt x="1991012" y="1633970"/>
                </a:lnTo>
                <a:cubicBezTo>
                  <a:pt x="2024368" y="1633970"/>
                  <a:pt x="2057328" y="1632149"/>
                  <a:pt x="2089812" y="1628595"/>
                </a:cubicBezTo>
                <a:lnTo>
                  <a:pt x="2175864" y="1614445"/>
                </a:lnTo>
                <a:lnTo>
                  <a:pt x="2182560" y="1614081"/>
                </a:lnTo>
                <a:cubicBezTo>
                  <a:pt x="2669828" y="1560766"/>
                  <a:pt x="3050072" y="1117398"/>
                  <a:pt x="3050072" y="578345"/>
                </a:cubicBezTo>
                <a:lnTo>
                  <a:pt x="3050072" y="0"/>
                </a:lnTo>
                <a:close/>
              </a:path>
            </a:pathLst>
          </a:cu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buClr>
                <a:schemeClr val="lt1"/>
              </a:buClr>
            </a:pPr>
            <a:endParaRPr lang="en-US" sz="1600" b="0">
              <a:solidFill>
                <a:schemeClr val="tx1"/>
              </a:solidFill>
            </a:endParaRPr>
          </a:p>
        </p:txBody>
      </p:sp>
      <p:sp>
        <p:nvSpPr>
          <p:cNvPr id="13" name="Freeform: Shape 12">
            <a:extLst>
              <a:ext uri="{FF2B5EF4-FFF2-40B4-BE49-F238E27FC236}">
                <a16:creationId xmlns:a16="http://schemas.microsoft.com/office/drawing/2014/main" id="{DEE03CBE-A91C-7E68-AD54-E872D3BE0126}"/>
              </a:ext>
            </a:extLst>
          </p:cNvPr>
          <p:cNvSpPr/>
          <p:nvPr userDrawn="1"/>
        </p:nvSpPr>
        <p:spPr bwMode="ltGray">
          <a:xfrm>
            <a:off x="6096128" y="1887537"/>
            <a:ext cx="6095873" cy="4970463"/>
          </a:xfrm>
          <a:custGeom>
            <a:avLst/>
            <a:gdLst>
              <a:gd name="connsiteX0" fmla="*/ 4264328 w 6095873"/>
              <a:gd name="connsiteY0" fmla="*/ 0 h 4970463"/>
              <a:gd name="connsiteX1" fmla="*/ 6095873 w 6095873"/>
              <a:gd name="connsiteY1" fmla="*/ 0 h 4970463"/>
              <a:gd name="connsiteX2" fmla="*/ 6095873 w 6095873"/>
              <a:gd name="connsiteY2" fmla="*/ 4970463 h 4970463"/>
              <a:gd name="connsiteX3" fmla="*/ 17144 w 6095873"/>
              <a:gd name="connsiteY3" fmla="*/ 4970463 h 4970463"/>
              <a:gd name="connsiteX4" fmla="*/ 17144 w 6095873"/>
              <a:gd name="connsiteY4" fmla="*/ 4970462 h 4970463"/>
              <a:gd name="connsiteX5" fmla="*/ 0 w 6095873"/>
              <a:gd name="connsiteY5" fmla="*/ 4970462 h 4970463"/>
              <a:gd name="connsiteX6" fmla="*/ 0 w 6095873"/>
              <a:gd name="connsiteY6" fmla="*/ 2960688 h 4970463"/>
              <a:gd name="connsiteX7" fmla="*/ 693420 w 6095873"/>
              <a:gd name="connsiteY7" fmla="*/ 2960688 h 4970463"/>
              <a:gd name="connsiteX8" fmla="*/ 693420 w 6095873"/>
              <a:gd name="connsiteY8" fmla="*/ 2962170 h 4970463"/>
              <a:gd name="connsiteX9" fmla="*/ 2025776 w 6095873"/>
              <a:gd name="connsiteY9" fmla="*/ 2962170 h 4970463"/>
              <a:gd name="connsiteX10" fmla="*/ 2898132 w 6095873"/>
              <a:gd name="connsiteY10" fmla="*/ 2786897 h 4970463"/>
              <a:gd name="connsiteX11" fmla="*/ 3005362 w 6095873"/>
              <a:gd name="connsiteY11" fmla="*/ 2735491 h 4970463"/>
              <a:gd name="connsiteX12" fmla="*/ 3114596 w 6095873"/>
              <a:gd name="connsiteY12" fmla="*/ 2679069 h 4970463"/>
              <a:gd name="connsiteX13" fmla="*/ 4264328 w 6095873"/>
              <a:gd name="connsiteY13" fmla="*/ 607792 h 497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95873" h="4970463">
                <a:moveTo>
                  <a:pt x="4264328" y="0"/>
                </a:moveTo>
                <a:lnTo>
                  <a:pt x="6095873" y="0"/>
                </a:lnTo>
                <a:lnTo>
                  <a:pt x="6095873" y="4970463"/>
                </a:lnTo>
                <a:lnTo>
                  <a:pt x="17144" y="4970463"/>
                </a:lnTo>
                <a:lnTo>
                  <a:pt x="17144" y="4970462"/>
                </a:lnTo>
                <a:lnTo>
                  <a:pt x="0" y="4970462"/>
                </a:lnTo>
                <a:lnTo>
                  <a:pt x="0" y="2960688"/>
                </a:lnTo>
                <a:lnTo>
                  <a:pt x="693420" y="2960688"/>
                </a:lnTo>
                <a:lnTo>
                  <a:pt x="693420" y="2962170"/>
                </a:lnTo>
                <a:lnTo>
                  <a:pt x="2025776" y="2962170"/>
                </a:lnTo>
                <a:cubicBezTo>
                  <a:pt x="2335214" y="2962170"/>
                  <a:pt x="2630004" y="2899760"/>
                  <a:pt x="2898132" y="2786897"/>
                </a:cubicBezTo>
                <a:lnTo>
                  <a:pt x="3005362" y="2735491"/>
                </a:lnTo>
                <a:lnTo>
                  <a:pt x="3114596" y="2679069"/>
                </a:lnTo>
                <a:cubicBezTo>
                  <a:pt x="3799428" y="2280176"/>
                  <a:pt x="4264328" y="1502197"/>
                  <a:pt x="4264328" y="607792"/>
                </a:cubicBezTo>
                <a:close/>
              </a:path>
            </a:pathLst>
          </a:cu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buClr>
                <a:schemeClr val="lt1"/>
              </a:buClr>
            </a:pPr>
            <a:endParaRPr lang="en-US" sz="1600" b="0">
              <a:solidFill>
                <a:schemeClr val="lt1"/>
              </a:solidFill>
            </a:endParaRPr>
          </a:p>
        </p:txBody>
      </p:sp>
      <p:sp>
        <p:nvSpPr>
          <p:cNvPr id="15" name="Oval 14">
            <a:extLst>
              <a:ext uri="{FF2B5EF4-FFF2-40B4-BE49-F238E27FC236}">
                <a16:creationId xmlns:a16="http://schemas.microsoft.com/office/drawing/2014/main" id="{BB548EFF-8577-C0A0-5586-320A07BF3229}"/>
              </a:ext>
            </a:extLst>
          </p:cNvPr>
          <p:cNvSpPr>
            <a:spLocks noChangeAspect="1"/>
          </p:cNvSpPr>
          <p:nvPr userDrawn="1"/>
        </p:nvSpPr>
        <p:spPr bwMode="ltGray">
          <a:xfrm>
            <a:off x="1038922" y="3318631"/>
            <a:ext cx="215900" cy="222250"/>
          </a:xfrm>
          <a:prstGeom prst="ellipse">
            <a:avLst/>
          </a:prstGeom>
          <a:solidFill>
            <a:schemeClr val="accent3"/>
          </a:solidFill>
          <a:ln w="3175" cap="flat" cmpd="sng" algn="ctr">
            <a:noFill/>
            <a:prstDash val="solid"/>
          </a:ln>
          <a:effectLst/>
        </p:spPr>
        <p:txBody>
          <a:bodyPr anchor="ctr"/>
          <a:lstStyle/>
          <a:p>
            <a:pPr marL="0" marR="0" lvl="0" indent="0" algn="ctr" defTabSz="509412" eaLnBrk="1" fontAlgn="auto" latinLnBrk="0" hangingPunct="1">
              <a:lnSpc>
                <a:spcPct val="100000"/>
              </a:lnSpc>
              <a:spcBef>
                <a:spcPts val="0"/>
              </a:spcBef>
              <a:spcAft>
                <a:spcPts val="0"/>
              </a:spcAft>
              <a:buClrTx/>
              <a:buSzTx/>
              <a:buFontTx/>
              <a:buNone/>
              <a:tabLst/>
              <a:defRPr/>
            </a:pPr>
            <a:endParaRPr kumimoji="0" lang="en-US" sz="2207" b="0" i="0" u="none" strike="noStrike" kern="0" cap="none" spc="0" normalizeH="0" baseline="0" noProof="0">
              <a:ln>
                <a:noFill/>
              </a:ln>
              <a:solidFill>
                <a:srgbClr val="FFFFFF"/>
              </a:solidFill>
              <a:effectLst/>
              <a:uLnTx/>
              <a:uFillTx/>
              <a:latin typeface="Arial"/>
              <a:ea typeface="+mn-ea"/>
              <a:cs typeface="+mn-cs"/>
            </a:endParaRPr>
          </a:p>
        </p:txBody>
      </p:sp>
      <p:sp>
        <p:nvSpPr>
          <p:cNvPr id="16" name="Oval 15">
            <a:extLst>
              <a:ext uri="{FF2B5EF4-FFF2-40B4-BE49-F238E27FC236}">
                <a16:creationId xmlns:a16="http://schemas.microsoft.com/office/drawing/2014/main" id="{A0D9C64A-9BC5-B490-620F-522B3F8C3248}"/>
              </a:ext>
            </a:extLst>
          </p:cNvPr>
          <p:cNvSpPr>
            <a:spLocks noChangeAspect="1"/>
          </p:cNvSpPr>
          <p:nvPr userDrawn="1"/>
        </p:nvSpPr>
        <p:spPr bwMode="ltGray">
          <a:xfrm>
            <a:off x="783335" y="3351969"/>
            <a:ext cx="152400" cy="155575"/>
          </a:xfrm>
          <a:prstGeom prst="ellipse">
            <a:avLst/>
          </a:prstGeom>
          <a:solidFill>
            <a:schemeClr val="accent2"/>
          </a:solidFill>
          <a:ln w="3175" cap="flat" cmpd="sng" algn="ctr">
            <a:noFill/>
            <a:prstDash val="solid"/>
          </a:ln>
          <a:effectLst/>
        </p:spPr>
        <p:txBody>
          <a:bodyPr anchor="ctr"/>
          <a:lstStyle/>
          <a:p>
            <a:pPr marL="0" marR="0" lvl="0" indent="0" algn="ctr" defTabSz="509412" eaLnBrk="1" fontAlgn="auto" latinLnBrk="0" hangingPunct="1">
              <a:lnSpc>
                <a:spcPct val="100000"/>
              </a:lnSpc>
              <a:spcBef>
                <a:spcPts val="0"/>
              </a:spcBef>
              <a:spcAft>
                <a:spcPts val="0"/>
              </a:spcAft>
              <a:buClrTx/>
              <a:buSzTx/>
              <a:buFontTx/>
              <a:buNone/>
              <a:tabLst/>
              <a:defRPr/>
            </a:pPr>
            <a:endParaRPr kumimoji="0" lang="en-US" sz="2207" b="0" i="0" u="none" strike="noStrike" kern="0" cap="none" spc="0" normalizeH="0" baseline="0" noProof="0">
              <a:ln>
                <a:noFill/>
              </a:ln>
              <a:solidFill>
                <a:srgbClr val="FFFFFF"/>
              </a:solidFill>
              <a:effectLst/>
              <a:uLnTx/>
              <a:uFillTx/>
              <a:latin typeface="Arial"/>
              <a:ea typeface="+mn-ea"/>
              <a:cs typeface="+mn-cs"/>
            </a:endParaRPr>
          </a:p>
        </p:txBody>
      </p:sp>
      <p:sp>
        <p:nvSpPr>
          <p:cNvPr id="17" name="Oval 16">
            <a:extLst>
              <a:ext uri="{FF2B5EF4-FFF2-40B4-BE49-F238E27FC236}">
                <a16:creationId xmlns:a16="http://schemas.microsoft.com/office/drawing/2014/main" id="{A5837205-DE52-920F-DC21-437B6D44BF6F}"/>
              </a:ext>
            </a:extLst>
          </p:cNvPr>
          <p:cNvSpPr>
            <a:spLocks noChangeAspect="1"/>
          </p:cNvSpPr>
          <p:nvPr userDrawn="1"/>
        </p:nvSpPr>
        <p:spPr bwMode="ltGray">
          <a:xfrm>
            <a:off x="554735" y="3372606"/>
            <a:ext cx="109537" cy="114300"/>
          </a:xfrm>
          <a:prstGeom prst="ellipse">
            <a:avLst/>
          </a:prstGeom>
          <a:solidFill>
            <a:schemeClr val="accent1"/>
          </a:solidFill>
          <a:ln w="3175" cap="flat" cmpd="sng" algn="ctr">
            <a:noFill/>
            <a:prstDash val="solid"/>
          </a:ln>
          <a:effectLst/>
        </p:spPr>
        <p:txBody>
          <a:bodyPr anchor="ctr"/>
          <a:lstStyle/>
          <a:p>
            <a:pPr marL="0" marR="0" lvl="0" indent="0" algn="ctr" defTabSz="509412" eaLnBrk="1" fontAlgn="auto" latinLnBrk="0" hangingPunct="1">
              <a:lnSpc>
                <a:spcPct val="100000"/>
              </a:lnSpc>
              <a:spcBef>
                <a:spcPts val="0"/>
              </a:spcBef>
              <a:spcAft>
                <a:spcPts val="0"/>
              </a:spcAft>
              <a:buClrTx/>
              <a:buSzTx/>
              <a:buFontTx/>
              <a:buNone/>
              <a:tabLst/>
              <a:defRPr/>
            </a:pPr>
            <a:endParaRPr kumimoji="0" lang="en-US" sz="2207" b="0" i="0" u="none" strike="noStrike" kern="0" cap="none" spc="0" normalizeH="0" baseline="0" noProof="0">
              <a:ln>
                <a:noFill/>
              </a:ln>
              <a:solidFill>
                <a:srgbClr val="FFFFFF"/>
              </a:solidFill>
              <a:effectLst/>
              <a:uLnTx/>
              <a:uFillTx/>
              <a:latin typeface="Arial"/>
              <a:ea typeface="+mn-ea"/>
              <a:cs typeface="+mn-cs"/>
            </a:endParaRPr>
          </a:p>
        </p:txBody>
      </p:sp>
      <p:sp>
        <p:nvSpPr>
          <p:cNvPr id="18" name="Subtitle">
            <a:extLst>
              <a:ext uri="{FF2B5EF4-FFF2-40B4-BE49-F238E27FC236}">
                <a16:creationId xmlns:a16="http://schemas.microsoft.com/office/drawing/2014/main" id="{F65576DA-2E51-C9B5-BBC8-B351F8EE9BCD}"/>
              </a:ext>
            </a:extLst>
          </p:cNvPr>
          <p:cNvSpPr>
            <a:spLocks noGrp="1"/>
          </p:cNvSpPr>
          <p:nvPr userDrawn="1">
            <p:ph type="subTitle" idx="1" hasCustomPrompt="1"/>
            <p:custDataLst>
              <p:tags r:id="rId2"/>
            </p:custDataLst>
          </p:nvPr>
        </p:nvSpPr>
        <p:spPr>
          <a:xfrm>
            <a:off x="554735" y="3642319"/>
            <a:ext cx="5013987"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4400" b="0" spc="0" baseline="0" dirty="0">
                <a:ln w="6350" cap="flat">
                  <a:noFill/>
                  <a:miter lim="800000"/>
                </a:ln>
                <a:solidFill>
                  <a:schemeClr val="tx1"/>
                </a:solidFill>
                <a:latin typeface="+mj-lt"/>
                <a:ea typeface="+mj-ea"/>
                <a:cs typeface="+mj-cs"/>
              </a:defRPr>
            </a:lvl1pPr>
          </a:lstStyle>
          <a:p>
            <a:pPr lvl="0">
              <a:spcBef>
                <a:spcPct val="0"/>
              </a:spcBef>
              <a:buNone/>
            </a:pPr>
            <a:r>
              <a:rPr lang="en-US"/>
              <a:t>Click to edit </a:t>
            </a:r>
            <a:br>
              <a:rPr lang="en-US"/>
            </a:br>
            <a:r>
              <a:rPr lang="en-US"/>
              <a:t>Master subtitle style</a:t>
            </a:r>
          </a:p>
        </p:txBody>
      </p:sp>
      <p:sp>
        <p:nvSpPr>
          <p:cNvPr id="19" name="Title">
            <a:extLst>
              <a:ext uri="{FF2B5EF4-FFF2-40B4-BE49-F238E27FC236}">
                <a16:creationId xmlns:a16="http://schemas.microsoft.com/office/drawing/2014/main" id="{2EAB8BA2-1411-A51A-BD98-E8211823C840}"/>
              </a:ext>
            </a:extLst>
          </p:cNvPr>
          <p:cNvSpPr>
            <a:spLocks noGrp="1"/>
          </p:cNvSpPr>
          <p:nvPr userDrawn="1">
            <p:ph type="title" hasCustomPrompt="1"/>
            <p:custDataLst>
              <p:tags r:id="rId3"/>
            </p:custDataLst>
          </p:nvPr>
        </p:nvSpPr>
        <p:spPr>
          <a:xfrm>
            <a:off x="554735" y="2524054"/>
            <a:ext cx="5013987"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4400" b="1" dirty="0">
                <a:solidFill>
                  <a:schemeClr val="accent1"/>
                </a:solidFill>
                <a:latin typeface="+mn-lt"/>
                <a:ea typeface="+mn-ea"/>
                <a:cs typeface="Arial" panose="020B0604020202020204" pitchFamily="34" charset="0"/>
              </a:defRPr>
            </a:lvl1pPr>
          </a:lstStyle>
          <a:p>
            <a:pPr marL="0" lvl="0" indent="0">
              <a:spcBef>
                <a:spcPts val="300"/>
              </a:spcBef>
              <a:spcAft>
                <a:spcPts val="300"/>
              </a:spcAft>
              <a:buClr>
                <a:schemeClr val="tx1"/>
              </a:buClr>
              <a:buSzPct val="100000"/>
              <a:buFont typeface="Segoe UI" panose="020B0502040204020203" pitchFamily="34" charset="0"/>
            </a:pPr>
            <a:r>
              <a:rPr lang="en-US"/>
              <a:t>00</a:t>
            </a:r>
          </a:p>
        </p:txBody>
      </p:sp>
      <p:sp>
        <p:nvSpPr>
          <p:cNvPr id="2" name="Rectangle 1" hidden="1">
            <a:extLst>
              <a:ext uri="{FF2B5EF4-FFF2-40B4-BE49-F238E27FC236}">
                <a16:creationId xmlns:a16="http://schemas.microsoft.com/office/drawing/2014/main" id="{BDCF374B-2477-45CD-A00B-B8676A45ACDF}"/>
              </a:ext>
            </a:extLst>
          </p:cNvPr>
          <p:cNvSpPr/>
          <p:nvPr userDrawn="1">
            <p:custDataLst>
              <p:tags r:id="rId4"/>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bg1"/>
                </a:solidFill>
                <a:latin typeface="+mn-lt"/>
                <a:ea typeface="+mn-ea"/>
                <a:cs typeface="+mn-cs"/>
              </a:rPr>
              <a:pPr algn="r" defTabSz="610744" rtl="0" fontAlgn="auto">
                <a:spcBef>
                  <a:spcPts val="0"/>
                </a:spcBef>
                <a:spcAft>
                  <a:spcPts val="0"/>
                </a:spcAft>
                <a:defRPr/>
              </a:pPr>
              <a:t>‹#›</a:t>
            </a:fld>
            <a:endParaRPr lang="en-US" sz="900" b="0">
              <a:solidFill>
                <a:schemeClr val="bg1"/>
              </a:solidFill>
              <a:latin typeface="+mn-lt"/>
              <a:ea typeface="+mn-ea"/>
              <a:cs typeface="+mn-cs"/>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userDrawn="1">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pic>
        <p:nvPicPr>
          <p:cNvPr id="64" name="Graphic 63">
            <a:extLst>
              <a:ext uri="{FF2B5EF4-FFF2-40B4-BE49-F238E27FC236}">
                <a16:creationId xmlns:a16="http://schemas.microsoft.com/office/drawing/2014/main" id="{3D6730BA-6293-C0C3-66EA-176B7153E14B}"/>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rot="16200000">
            <a:off x="10816660" y="241154"/>
            <a:ext cx="1375616" cy="1375064"/>
          </a:xfrm>
          <a:prstGeom prst="rect">
            <a:avLst/>
          </a:prstGeom>
        </p:spPr>
      </p:pic>
      <p:pic>
        <p:nvPicPr>
          <p:cNvPr id="67" name="Picture 66">
            <a:extLst>
              <a:ext uri="{FF2B5EF4-FFF2-40B4-BE49-F238E27FC236}">
                <a16:creationId xmlns:a16="http://schemas.microsoft.com/office/drawing/2014/main" id="{3AE4C772-058B-35B4-C016-34DE0C705B99}"/>
              </a:ext>
            </a:extLst>
          </p:cNvPr>
          <p:cNvPicPr>
            <a:picLocks noChangeAspect="1"/>
          </p:cNvPicPr>
          <p:nvPr userDrawn="1"/>
        </p:nvPicPr>
        <p:blipFill>
          <a:blip r:embed="rId12"/>
          <a:stretch>
            <a:fillRect/>
          </a:stretch>
        </p:blipFill>
        <p:spPr bwMode="ltGray">
          <a:xfrm>
            <a:off x="6092953" y="1"/>
            <a:ext cx="3017782" cy="3481118"/>
          </a:xfrm>
          <a:prstGeom prst="rect">
            <a:avLst/>
          </a:prstGeom>
        </p:spPr>
      </p:pic>
    </p:spTree>
    <p:extLst>
      <p:ext uri="{BB962C8B-B14F-4D97-AF65-F5344CB8AC3E}">
        <p14:creationId xmlns:p14="http://schemas.microsoft.com/office/powerpoint/2010/main" val="2769917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4133340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33048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2639263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13" imgH="416" progId="TCLayout.ActiveDocument.1">
                  <p:embed/>
                </p:oleObj>
              </mc:Choice>
              <mc:Fallback>
                <p:oleObj name="think-cell Slide" r:id="rId12"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accent2">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492443"/>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grpSp>
        <p:nvGrpSpPr>
          <p:cNvPr id="5" name="Group 4">
            <a:extLst>
              <a:ext uri="{FF2B5EF4-FFF2-40B4-BE49-F238E27FC236}">
                <a16:creationId xmlns:a16="http://schemas.microsoft.com/office/drawing/2014/main" id="{844A703E-8E72-60BE-C79B-813FFEB89CFB}"/>
              </a:ext>
            </a:extLst>
          </p:cNvPr>
          <p:cNvGrpSpPr/>
          <p:nvPr userDrawn="1"/>
        </p:nvGrpSpPr>
        <p:grpSpPr bwMode="ltGray">
          <a:xfrm>
            <a:off x="9811472" y="6304742"/>
            <a:ext cx="1563554" cy="423849"/>
            <a:chOff x="9454816" y="6288867"/>
            <a:chExt cx="1563554" cy="423849"/>
          </a:xfrm>
        </p:grpSpPr>
        <p:grpSp>
          <p:nvGrpSpPr>
            <p:cNvPr id="7" name="Group 6">
              <a:extLst>
                <a:ext uri="{FF2B5EF4-FFF2-40B4-BE49-F238E27FC236}">
                  <a16:creationId xmlns:a16="http://schemas.microsoft.com/office/drawing/2014/main" id="{592E2454-DAE7-6827-447A-A3022F2DE65B}"/>
                </a:ext>
              </a:extLst>
            </p:cNvPr>
            <p:cNvGrpSpPr/>
            <p:nvPr/>
          </p:nvGrpSpPr>
          <p:grpSpPr bwMode="ltGray">
            <a:xfrm>
              <a:off x="9454816" y="6288867"/>
              <a:ext cx="459297" cy="423849"/>
              <a:chOff x="9454816" y="6288867"/>
              <a:chExt cx="459297" cy="423849"/>
            </a:xfrm>
          </p:grpSpPr>
          <p:sp>
            <p:nvSpPr>
              <p:cNvPr id="45" name="Freeform: Shape 44">
                <a:extLst>
                  <a:ext uri="{FF2B5EF4-FFF2-40B4-BE49-F238E27FC236}">
                    <a16:creationId xmlns:a16="http://schemas.microsoft.com/office/drawing/2014/main" id="{26C13CF6-4B54-C0CA-E0BE-2D4A14837E2C}"/>
                  </a:ext>
                </a:extLst>
              </p:cNvPr>
              <p:cNvSpPr/>
              <p:nvPr/>
            </p:nvSpPr>
            <p:spPr bwMode="ltGray">
              <a:xfrm>
                <a:off x="9459196" y="6297278"/>
                <a:ext cx="448095" cy="412705"/>
              </a:xfrm>
              <a:custGeom>
                <a:avLst/>
                <a:gdLst>
                  <a:gd name="connsiteX0" fmla="*/ 166300 w 448095"/>
                  <a:gd name="connsiteY0" fmla="*/ 48808 h 412705"/>
                  <a:gd name="connsiteX1" fmla="*/ 221973 w 448095"/>
                  <a:gd name="connsiteY1" fmla="*/ 351 h 412705"/>
                  <a:gd name="connsiteX2" fmla="*/ 223782 w 448095"/>
                  <a:gd name="connsiteY2" fmla="*/ 76898 h 412705"/>
                  <a:gd name="connsiteX3" fmla="*/ 166300 w 448095"/>
                  <a:gd name="connsiteY3" fmla="*/ 48808 h 412705"/>
                  <a:gd name="connsiteX4" fmla="*/ 166300 w 448095"/>
                  <a:gd name="connsiteY4" fmla="*/ 48808 h 412705"/>
                  <a:gd name="connsiteX5" fmla="*/ 124725 w 448095"/>
                  <a:gd name="connsiteY5" fmla="*/ 0 h 412705"/>
                  <a:gd name="connsiteX6" fmla="*/ 221973 w 448095"/>
                  <a:gd name="connsiteY6" fmla="*/ 351 h 412705"/>
                  <a:gd name="connsiteX7" fmla="*/ 166300 w 448095"/>
                  <a:gd name="connsiteY7" fmla="*/ 48808 h 412705"/>
                  <a:gd name="connsiteX8" fmla="*/ 124725 w 448095"/>
                  <a:gd name="connsiteY8" fmla="*/ 0 h 412705"/>
                  <a:gd name="connsiteX9" fmla="*/ 124725 w 448095"/>
                  <a:gd name="connsiteY9" fmla="*/ 0 h 412705"/>
                  <a:gd name="connsiteX10" fmla="*/ 123278 w 448095"/>
                  <a:gd name="connsiteY10" fmla="*/ 82165 h 412705"/>
                  <a:gd name="connsiteX11" fmla="*/ 166300 w 448095"/>
                  <a:gd name="connsiteY11" fmla="*/ 48808 h 412705"/>
                  <a:gd name="connsiteX12" fmla="*/ 124725 w 448095"/>
                  <a:gd name="connsiteY12" fmla="*/ 0 h 412705"/>
                  <a:gd name="connsiteX13" fmla="*/ 123278 w 448095"/>
                  <a:gd name="connsiteY13" fmla="*/ 82165 h 412705"/>
                  <a:gd name="connsiteX14" fmla="*/ 123278 w 448095"/>
                  <a:gd name="connsiteY14" fmla="*/ 82165 h 412705"/>
                  <a:gd name="connsiteX15" fmla="*/ 165577 w 448095"/>
                  <a:gd name="connsiteY15" fmla="*/ 112011 h 412705"/>
                  <a:gd name="connsiteX16" fmla="*/ 123278 w 448095"/>
                  <a:gd name="connsiteY16" fmla="*/ 82165 h 412705"/>
                  <a:gd name="connsiteX17" fmla="*/ 166300 w 448095"/>
                  <a:gd name="connsiteY17" fmla="*/ 48808 h 412705"/>
                  <a:gd name="connsiteX18" fmla="*/ 165577 w 448095"/>
                  <a:gd name="connsiteY18" fmla="*/ 112011 h 412705"/>
                  <a:gd name="connsiteX19" fmla="*/ 165577 w 448095"/>
                  <a:gd name="connsiteY19" fmla="*/ 112011 h 412705"/>
                  <a:gd name="connsiteX20" fmla="*/ 223782 w 448095"/>
                  <a:gd name="connsiteY20" fmla="*/ 76898 h 412705"/>
                  <a:gd name="connsiteX21" fmla="*/ 165577 w 448095"/>
                  <a:gd name="connsiteY21" fmla="*/ 112011 h 412705"/>
                  <a:gd name="connsiteX22" fmla="*/ 166300 w 448095"/>
                  <a:gd name="connsiteY22" fmla="*/ 48808 h 412705"/>
                  <a:gd name="connsiteX23" fmla="*/ 223782 w 448095"/>
                  <a:gd name="connsiteY23" fmla="*/ 76898 h 412705"/>
                  <a:gd name="connsiteX24" fmla="*/ 223782 w 448095"/>
                  <a:gd name="connsiteY24" fmla="*/ 76898 h 412705"/>
                  <a:gd name="connsiteX25" fmla="*/ 121110 w 448095"/>
                  <a:gd name="connsiteY25" fmla="*/ 174862 h 412705"/>
                  <a:gd name="connsiteX26" fmla="*/ 123278 w 448095"/>
                  <a:gd name="connsiteY26" fmla="*/ 82165 h 412705"/>
                  <a:gd name="connsiteX27" fmla="*/ 165577 w 448095"/>
                  <a:gd name="connsiteY27" fmla="*/ 112011 h 412705"/>
                  <a:gd name="connsiteX28" fmla="*/ 121110 w 448095"/>
                  <a:gd name="connsiteY28" fmla="*/ 174862 h 412705"/>
                  <a:gd name="connsiteX29" fmla="*/ 121110 w 448095"/>
                  <a:gd name="connsiteY29" fmla="*/ 174862 h 412705"/>
                  <a:gd name="connsiteX30" fmla="*/ 173168 w 448095"/>
                  <a:gd name="connsiteY30" fmla="*/ 165734 h 412705"/>
                  <a:gd name="connsiteX31" fmla="*/ 165577 w 448095"/>
                  <a:gd name="connsiteY31" fmla="*/ 112011 h 412705"/>
                  <a:gd name="connsiteX32" fmla="*/ 121110 w 448095"/>
                  <a:gd name="connsiteY32" fmla="*/ 174862 h 412705"/>
                  <a:gd name="connsiteX33" fmla="*/ 173168 w 448095"/>
                  <a:gd name="connsiteY33" fmla="*/ 165734 h 412705"/>
                  <a:gd name="connsiteX34" fmla="*/ 173168 w 448095"/>
                  <a:gd name="connsiteY34" fmla="*/ 165734 h 412705"/>
                  <a:gd name="connsiteX35" fmla="*/ 165212 w 448095"/>
                  <a:gd name="connsiteY35" fmla="*/ 224370 h 412705"/>
                  <a:gd name="connsiteX36" fmla="*/ 173168 w 448095"/>
                  <a:gd name="connsiteY36" fmla="*/ 165734 h 412705"/>
                  <a:gd name="connsiteX37" fmla="*/ 121110 w 448095"/>
                  <a:gd name="connsiteY37" fmla="*/ 174862 h 412705"/>
                  <a:gd name="connsiteX38" fmla="*/ 165212 w 448095"/>
                  <a:gd name="connsiteY38" fmla="*/ 224370 h 412705"/>
                  <a:gd name="connsiteX39" fmla="*/ 165212 w 448095"/>
                  <a:gd name="connsiteY39" fmla="*/ 224370 h 412705"/>
                  <a:gd name="connsiteX40" fmla="*/ 100863 w 448095"/>
                  <a:gd name="connsiteY40" fmla="*/ 220859 h 412705"/>
                  <a:gd name="connsiteX41" fmla="*/ 165212 w 448095"/>
                  <a:gd name="connsiteY41" fmla="*/ 224370 h 412705"/>
                  <a:gd name="connsiteX42" fmla="*/ 121110 w 448095"/>
                  <a:gd name="connsiteY42" fmla="*/ 174862 h 412705"/>
                  <a:gd name="connsiteX43" fmla="*/ 100863 w 448095"/>
                  <a:gd name="connsiteY43" fmla="*/ 220859 h 412705"/>
                  <a:gd name="connsiteX44" fmla="*/ 100863 w 448095"/>
                  <a:gd name="connsiteY44" fmla="*/ 220859 h 412705"/>
                  <a:gd name="connsiteX45" fmla="*/ 58205 w 448095"/>
                  <a:gd name="connsiteY45" fmla="*/ 173810 h 412705"/>
                  <a:gd name="connsiteX46" fmla="*/ 121110 w 448095"/>
                  <a:gd name="connsiteY46" fmla="*/ 174862 h 412705"/>
                  <a:gd name="connsiteX47" fmla="*/ 100863 w 448095"/>
                  <a:gd name="connsiteY47" fmla="*/ 220859 h 412705"/>
                  <a:gd name="connsiteX48" fmla="*/ 58205 w 448095"/>
                  <a:gd name="connsiteY48" fmla="*/ 173810 h 412705"/>
                  <a:gd name="connsiteX49" fmla="*/ 58205 w 448095"/>
                  <a:gd name="connsiteY49" fmla="*/ 173810 h 412705"/>
                  <a:gd name="connsiteX50" fmla="*/ 42299 w 448095"/>
                  <a:gd name="connsiteY50" fmla="*/ 217700 h 412705"/>
                  <a:gd name="connsiteX51" fmla="*/ 58205 w 448095"/>
                  <a:gd name="connsiteY51" fmla="*/ 173810 h 412705"/>
                  <a:gd name="connsiteX52" fmla="*/ 0 w 448095"/>
                  <a:gd name="connsiteY52" fmla="*/ 173457 h 412705"/>
                  <a:gd name="connsiteX53" fmla="*/ 42299 w 448095"/>
                  <a:gd name="connsiteY53" fmla="*/ 217700 h 412705"/>
                  <a:gd name="connsiteX54" fmla="*/ 42299 w 448095"/>
                  <a:gd name="connsiteY54" fmla="*/ 217700 h 412705"/>
                  <a:gd name="connsiteX55" fmla="*/ 100863 w 448095"/>
                  <a:gd name="connsiteY55" fmla="*/ 220859 h 412705"/>
                  <a:gd name="connsiteX56" fmla="*/ 42299 w 448095"/>
                  <a:gd name="connsiteY56" fmla="*/ 217700 h 412705"/>
                  <a:gd name="connsiteX57" fmla="*/ 58205 w 448095"/>
                  <a:gd name="connsiteY57" fmla="*/ 173810 h 412705"/>
                  <a:gd name="connsiteX58" fmla="*/ 100863 w 448095"/>
                  <a:gd name="connsiteY58" fmla="*/ 220859 h 412705"/>
                  <a:gd name="connsiteX59" fmla="*/ 100863 w 448095"/>
                  <a:gd name="connsiteY59" fmla="*/ 220859 h 412705"/>
                  <a:gd name="connsiteX60" fmla="*/ 66517 w 448095"/>
                  <a:gd name="connsiteY60" fmla="*/ 262996 h 412705"/>
                  <a:gd name="connsiteX61" fmla="*/ 100863 w 448095"/>
                  <a:gd name="connsiteY61" fmla="*/ 220859 h 412705"/>
                  <a:gd name="connsiteX62" fmla="*/ 42299 w 448095"/>
                  <a:gd name="connsiteY62" fmla="*/ 217700 h 412705"/>
                  <a:gd name="connsiteX63" fmla="*/ 66517 w 448095"/>
                  <a:gd name="connsiteY63" fmla="*/ 262996 h 412705"/>
                  <a:gd name="connsiteX64" fmla="*/ 66517 w 448095"/>
                  <a:gd name="connsiteY64" fmla="*/ 262996 h 412705"/>
                  <a:gd name="connsiteX65" fmla="*/ 114601 w 448095"/>
                  <a:gd name="connsiteY65" fmla="*/ 293895 h 412705"/>
                  <a:gd name="connsiteX66" fmla="*/ 100863 w 448095"/>
                  <a:gd name="connsiteY66" fmla="*/ 220859 h 412705"/>
                  <a:gd name="connsiteX67" fmla="*/ 66517 w 448095"/>
                  <a:gd name="connsiteY67" fmla="*/ 262996 h 412705"/>
                  <a:gd name="connsiteX68" fmla="*/ 114601 w 448095"/>
                  <a:gd name="connsiteY68" fmla="*/ 293895 h 412705"/>
                  <a:gd name="connsiteX69" fmla="*/ 114601 w 448095"/>
                  <a:gd name="connsiteY69" fmla="*/ 293895 h 412705"/>
                  <a:gd name="connsiteX70" fmla="*/ 165212 w 448095"/>
                  <a:gd name="connsiteY70" fmla="*/ 224370 h 412705"/>
                  <a:gd name="connsiteX71" fmla="*/ 114601 w 448095"/>
                  <a:gd name="connsiteY71" fmla="*/ 293895 h 412705"/>
                  <a:gd name="connsiteX72" fmla="*/ 100863 w 448095"/>
                  <a:gd name="connsiteY72" fmla="*/ 220859 h 412705"/>
                  <a:gd name="connsiteX73" fmla="*/ 165212 w 448095"/>
                  <a:gd name="connsiteY73" fmla="*/ 224370 h 412705"/>
                  <a:gd name="connsiteX74" fmla="*/ 165212 w 448095"/>
                  <a:gd name="connsiteY74" fmla="*/ 224370 h 412705"/>
                  <a:gd name="connsiteX75" fmla="*/ 244024 w 448095"/>
                  <a:gd name="connsiteY75" fmla="*/ 130268 h 412705"/>
                  <a:gd name="connsiteX76" fmla="*/ 165577 w 448095"/>
                  <a:gd name="connsiteY76" fmla="*/ 112011 h 412705"/>
                  <a:gd name="connsiteX77" fmla="*/ 223782 w 448095"/>
                  <a:gd name="connsiteY77" fmla="*/ 76898 h 412705"/>
                  <a:gd name="connsiteX78" fmla="*/ 244024 w 448095"/>
                  <a:gd name="connsiteY78" fmla="*/ 130268 h 412705"/>
                  <a:gd name="connsiteX79" fmla="*/ 244024 w 448095"/>
                  <a:gd name="connsiteY79" fmla="*/ 130268 h 412705"/>
                  <a:gd name="connsiteX80" fmla="*/ 173168 w 448095"/>
                  <a:gd name="connsiteY80" fmla="*/ 165734 h 412705"/>
                  <a:gd name="connsiteX81" fmla="*/ 165577 w 448095"/>
                  <a:gd name="connsiteY81" fmla="*/ 112011 h 412705"/>
                  <a:gd name="connsiteX82" fmla="*/ 244024 w 448095"/>
                  <a:gd name="connsiteY82" fmla="*/ 130268 h 412705"/>
                  <a:gd name="connsiteX83" fmla="*/ 173168 w 448095"/>
                  <a:gd name="connsiteY83" fmla="*/ 165734 h 412705"/>
                  <a:gd name="connsiteX84" fmla="*/ 173168 w 448095"/>
                  <a:gd name="connsiteY84" fmla="*/ 165734 h 412705"/>
                  <a:gd name="connsiteX85" fmla="*/ 290478 w 448095"/>
                  <a:gd name="connsiteY85" fmla="*/ 96384 h 412705"/>
                  <a:gd name="connsiteX86" fmla="*/ 223782 w 448095"/>
                  <a:gd name="connsiteY86" fmla="*/ 76898 h 412705"/>
                  <a:gd name="connsiteX87" fmla="*/ 244024 w 448095"/>
                  <a:gd name="connsiteY87" fmla="*/ 130268 h 412705"/>
                  <a:gd name="connsiteX88" fmla="*/ 290478 w 448095"/>
                  <a:gd name="connsiteY88" fmla="*/ 96384 h 412705"/>
                  <a:gd name="connsiteX89" fmla="*/ 290478 w 448095"/>
                  <a:gd name="connsiteY89" fmla="*/ 96384 h 412705"/>
                  <a:gd name="connsiteX90" fmla="*/ 298793 w 448095"/>
                  <a:gd name="connsiteY90" fmla="*/ 150458 h 412705"/>
                  <a:gd name="connsiteX91" fmla="*/ 290478 w 448095"/>
                  <a:gd name="connsiteY91" fmla="*/ 96384 h 412705"/>
                  <a:gd name="connsiteX92" fmla="*/ 244024 w 448095"/>
                  <a:gd name="connsiteY92" fmla="*/ 130268 h 412705"/>
                  <a:gd name="connsiteX93" fmla="*/ 298793 w 448095"/>
                  <a:gd name="connsiteY93" fmla="*/ 150458 h 412705"/>
                  <a:gd name="connsiteX94" fmla="*/ 298793 w 448095"/>
                  <a:gd name="connsiteY94" fmla="*/ 150458 h 412705"/>
                  <a:gd name="connsiteX95" fmla="*/ 239865 w 448095"/>
                  <a:gd name="connsiteY95" fmla="*/ 190136 h 412705"/>
                  <a:gd name="connsiteX96" fmla="*/ 298793 w 448095"/>
                  <a:gd name="connsiteY96" fmla="*/ 150458 h 412705"/>
                  <a:gd name="connsiteX97" fmla="*/ 244024 w 448095"/>
                  <a:gd name="connsiteY97" fmla="*/ 130268 h 412705"/>
                  <a:gd name="connsiteX98" fmla="*/ 239865 w 448095"/>
                  <a:gd name="connsiteY98" fmla="*/ 190136 h 412705"/>
                  <a:gd name="connsiteX99" fmla="*/ 239865 w 448095"/>
                  <a:gd name="connsiteY99" fmla="*/ 190136 h 412705"/>
                  <a:gd name="connsiteX100" fmla="*/ 173168 w 448095"/>
                  <a:gd name="connsiteY100" fmla="*/ 165734 h 412705"/>
                  <a:gd name="connsiteX101" fmla="*/ 239865 w 448095"/>
                  <a:gd name="connsiteY101" fmla="*/ 190136 h 412705"/>
                  <a:gd name="connsiteX102" fmla="*/ 244024 w 448095"/>
                  <a:gd name="connsiteY102" fmla="*/ 130268 h 412705"/>
                  <a:gd name="connsiteX103" fmla="*/ 173168 w 448095"/>
                  <a:gd name="connsiteY103" fmla="*/ 165734 h 412705"/>
                  <a:gd name="connsiteX104" fmla="*/ 173168 w 448095"/>
                  <a:gd name="connsiteY104" fmla="*/ 165734 h 412705"/>
                  <a:gd name="connsiteX105" fmla="*/ 356634 w 448095"/>
                  <a:gd name="connsiteY105" fmla="*/ 148704 h 412705"/>
                  <a:gd name="connsiteX106" fmla="*/ 421345 w 448095"/>
                  <a:gd name="connsiteY106" fmla="*/ 105866 h 412705"/>
                  <a:gd name="connsiteX107" fmla="*/ 374711 w 448095"/>
                  <a:gd name="connsiteY107" fmla="*/ 93928 h 412705"/>
                  <a:gd name="connsiteX108" fmla="*/ 356634 w 448095"/>
                  <a:gd name="connsiteY108" fmla="*/ 148704 h 412705"/>
                  <a:gd name="connsiteX109" fmla="*/ 356634 w 448095"/>
                  <a:gd name="connsiteY109" fmla="*/ 148704 h 412705"/>
                  <a:gd name="connsiteX110" fmla="*/ 290478 w 448095"/>
                  <a:gd name="connsiteY110" fmla="*/ 96384 h 412705"/>
                  <a:gd name="connsiteX111" fmla="*/ 374711 w 448095"/>
                  <a:gd name="connsiteY111" fmla="*/ 93928 h 412705"/>
                  <a:gd name="connsiteX112" fmla="*/ 356634 w 448095"/>
                  <a:gd name="connsiteY112" fmla="*/ 148704 h 412705"/>
                  <a:gd name="connsiteX113" fmla="*/ 290478 w 448095"/>
                  <a:gd name="connsiteY113" fmla="*/ 96384 h 412705"/>
                  <a:gd name="connsiteX114" fmla="*/ 290478 w 448095"/>
                  <a:gd name="connsiteY114" fmla="*/ 96384 h 412705"/>
                  <a:gd name="connsiteX115" fmla="*/ 298793 w 448095"/>
                  <a:gd name="connsiteY115" fmla="*/ 150458 h 412705"/>
                  <a:gd name="connsiteX116" fmla="*/ 356634 w 448095"/>
                  <a:gd name="connsiteY116" fmla="*/ 148704 h 412705"/>
                  <a:gd name="connsiteX117" fmla="*/ 290478 w 448095"/>
                  <a:gd name="connsiteY117" fmla="*/ 96384 h 412705"/>
                  <a:gd name="connsiteX118" fmla="*/ 298793 w 448095"/>
                  <a:gd name="connsiteY118" fmla="*/ 150458 h 412705"/>
                  <a:gd name="connsiteX119" fmla="*/ 298793 w 448095"/>
                  <a:gd name="connsiteY119" fmla="*/ 150458 h 412705"/>
                  <a:gd name="connsiteX120" fmla="*/ 427851 w 448095"/>
                  <a:gd name="connsiteY120" fmla="*/ 165909 h 412705"/>
                  <a:gd name="connsiteX121" fmla="*/ 421345 w 448095"/>
                  <a:gd name="connsiteY121" fmla="*/ 105866 h 412705"/>
                  <a:gd name="connsiteX122" fmla="*/ 356634 w 448095"/>
                  <a:gd name="connsiteY122" fmla="*/ 148704 h 412705"/>
                  <a:gd name="connsiteX123" fmla="*/ 427851 w 448095"/>
                  <a:gd name="connsiteY123" fmla="*/ 165909 h 412705"/>
                  <a:gd name="connsiteX124" fmla="*/ 427851 w 448095"/>
                  <a:gd name="connsiteY124" fmla="*/ 165909 h 412705"/>
                  <a:gd name="connsiteX125" fmla="*/ 362058 w 448095"/>
                  <a:gd name="connsiteY125" fmla="*/ 195404 h 412705"/>
                  <a:gd name="connsiteX126" fmla="*/ 427851 w 448095"/>
                  <a:gd name="connsiteY126" fmla="*/ 165909 h 412705"/>
                  <a:gd name="connsiteX127" fmla="*/ 356634 w 448095"/>
                  <a:gd name="connsiteY127" fmla="*/ 148704 h 412705"/>
                  <a:gd name="connsiteX128" fmla="*/ 362058 w 448095"/>
                  <a:gd name="connsiteY128" fmla="*/ 195404 h 412705"/>
                  <a:gd name="connsiteX129" fmla="*/ 362058 w 448095"/>
                  <a:gd name="connsiteY129" fmla="*/ 195404 h 412705"/>
                  <a:gd name="connsiteX130" fmla="*/ 298793 w 448095"/>
                  <a:gd name="connsiteY130" fmla="*/ 150458 h 412705"/>
                  <a:gd name="connsiteX131" fmla="*/ 362058 w 448095"/>
                  <a:gd name="connsiteY131" fmla="*/ 195404 h 412705"/>
                  <a:gd name="connsiteX132" fmla="*/ 356634 w 448095"/>
                  <a:gd name="connsiteY132" fmla="*/ 148704 h 412705"/>
                  <a:gd name="connsiteX133" fmla="*/ 298793 w 448095"/>
                  <a:gd name="connsiteY133" fmla="*/ 150458 h 412705"/>
                  <a:gd name="connsiteX134" fmla="*/ 298793 w 448095"/>
                  <a:gd name="connsiteY134" fmla="*/ 150458 h 412705"/>
                  <a:gd name="connsiteX135" fmla="*/ 395314 w 448095"/>
                  <a:gd name="connsiteY135" fmla="*/ 222090 h 412705"/>
                  <a:gd name="connsiteX136" fmla="*/ 427851 w 448095"/>
                  <a:gd name="connsiteY136" fmla="*/ 165909 h 412705"/>
                  <a:gd name="connsiteX137" fmla="*/ 448096 w 448095"/>
                  <a:gd name="connsiteY137" fmla="*/ 208746 h 412705"/>
                  <a:gd name="connsiteX138" fmla="*/ 395314 w 448095"/>
                  <a:gd name="connsiteY138" fmla="*/ 222090 h 412705"/>
                  <a:gd name="connsiteX139" fmla="*/ 395314 w 448095"/>
                  <a:gd name="connsiteY139" fmla="*/ 222090 h 412705"/>
                  <a:gd name="connsiteX140" fmla="*/ 441228 w 448095"/>
                  <a:gd name="connsiteY140" fmla="*/ 256851 h 412705"/>
                  <a:gd name="connsiteX141" fmla="*/ 395314 w 448095"/>
                  <a:gd name="connsiteY141" fmla="*/ 222090 h 412705"/>
                  <a:gd name="connsiteX142" fmla="*/ 448096 w 448095"/>
                  <a:gd name="connsiteY142" fmla="*/ 208746 h 412705"/>
                  <a:gd name="connsiteX143" fmla="*/ 441228 w 448095"/>
                  <a:gd name="connsiteY143" fmla="*/ 256851 h 412705"/>
                  <a:gd name="connsiteX144" fmla="*/ 441228 w 448095"/>
                  <a:gd name="connsiteY144" fmla="*/ 256851 h 412705"/>
                  <a:gd name="connsiteX145" fmla="*/ 362058 w 448095"/>
                  <a:gd name="connsiteY145" fmla="*/ 195404 h 412705"/>
                  <a:gd name="connsiteX146" fmla="*/ 395314 w 448095"/>
                  <a:gd name="connsiteY146" fmla="*/ 222090 h 412705"/>
                  <a:gd name="connsiteX147" fmla="*/ 427851 w 448095"/>
                  <a:gd name="connsiteY147" fmla="*/ 165909 h 412705"/>
                  <a:gd name="connsiteX148" fmla="*/ 362058 w 448095"/>
                  <a:gd name="connsiteY148" fmla="*/ 195404 h 412705"/>
                  <a:gd name="connsiteX149" fmla="*/ 362058 w 448095"/>
                  <a:gd name="connsiteY149" fmla="*/ 195404 h 412705"/>
                  <a:gd name="connsiteX150" fmla="*/ 362058 w 448095"/>
                  <a:gd name="connsiteY150" fmla="*/ 305131 h 412705"/>
                  <a:gd name="connsiteX151" fmla="*/ 441228 w 448095"/>
                  <a:gd name="connsiteY151" fmla="*/ 256851 h 412705"/>
                  <a:gd name="connsiteX152" fmla="*/ 395314 w 448095"/>
                  <a:gd name="connsiteY152" fmla="*/ 222090 h 412705"/>
                  <a:gd name="connsiteX153" fmla="*/ 362058 w 448095"/>
                  <a:gd name="connsiteY153" fmla="*/ 305131 h 412705"/>
                  <a:gd name="connsiteX154" fmla="*/ 362058 w 448095"/>
                  <a:gd name="connsiteY154" fmla="*/ 305131 h 412705"/>
                  <a:gd name="connsiteX155" fmla="*/ 313615 w 448095"/>
                  <a:gd name="connsiteY155" fmla="*/ 268438 h 412705"/>
                  <a:gd name="connsiteX156" fmla="*/ 362058 w 448095"/>
                  <a:gd name="connsiteY156" fmla="*/ 305131 h 412705"/>
                  <a:gd name="connsiteX157" fmla="*/ 395314 w 448095"/>
                  <a:gd name="connsiteY157" fmla="*/ 222090 h 412705"/>
                  <a:gd name="connsiteX158" fmla="*/ 313615 w 448095"/>
                  <a:gd name="connsiteY158" fmla="*/ 268438 h 412705"/>
                  <a:gd name="connsiteX159" fmla="*/ 313615 w 448095"/>
                  <a:gd name="connsiteY159" fmla="*/ 268438 h 412705"/>
                  <a:gd name="connsiteX160" fmla="*/ 362058 w 448095"/>
                  <a:gd name="connsiteY160" fmla="*/ 195404 h 412705"/>
                  <a:gd name="connsiteX161" fmla="*/ 313615 w 448095"/>
                  <a:gd name="connsiteY161" fmla="*/ 268438 h 412705"/>
                  <a:gd name="connsiteX162" fmla="*/ 395314 w 448095"/>
                  <a:gd name="connsiteY162" fmla="*/ 222090 h 412705"/>
                  <a:gd name="connsiteX163" fmla="*/ 362058 w 448095"/>
                  <a:gd name="connsiteY163" fmla="*/ 195404 h 412705"/>
                  <a:gd name="connsiteX164" fmla="*/ 362058 w 448095"/>
                  <a:gd name="connsiteY164" fmla="*/ 195404 h 412705"/>
                  <a:gd name="connsiteX165" fmla="*/ 271585 w 448095"/>
                  <a:gd name="connsiteY165" fmla="*/ 220814 h 412705"/>
                  <a:gd name="connsiteX166" fmla="*/ 298793 w 448095"/>
                  <a:gd name="connsiteY166" fmla="*/ 150458 h 412705"/>
                  <a:gd name="connsiteX167" fmla="*/ 362058 w 448095"/>
                  <a:gd name="connsiteY167" fmla="*/ 195404 h 412705"/>
                  <a:gd name="connsiteX168" fmla="*/ 271585 w 448095"/>
                  <a:gd name="connsiteY168" fmla="*/ 220814 h 412705"/>
                  <a:gd name="connsiteX169" fmla="*/ 271585 w 448095"/>
                  <a:gd name="connsiteY169" fmla="*/ 220814 h 412705"/>
                  <a:gd name="connsiteX170" fmla="*/ 313615 w 448095"/>
                  <a:gd name="connsiteY170" fmla="*/ 268438 h 412705"/>
                  <a:gd name="connsiteX171" fmla="*/ 362058 w 448095"/>
                  <a:gd name="connsiteY171" fmla="*/ 195404 h 412705"/>
                  <a:gd name="connsiteX172" fmla="*/ 271585 w 448095"/>
                  <a:gd name="connsiteY172" fmla="*/ 220814 h 412705"/>
                  <a:gd name="connsiteX173" fmla="*/ 313615 w 448095"/>
                  <a:gd name="connsiteY173" fmla="*/ 268438 h 412705"/>
                  <a:gd name="connsiteX174" fmla="*/ 313615 w 448095"/>
                  <a:gd name="connsiteY174" fmla="*/ 268438 h 412705"/>
                  <a:gd name="connsiteX175" fmla="*/ 239865 w 448095"/>
                  <a:gd name="connsiteY175" fmla="*/ 190136 h 412705"/>
                  <a:gd name="connsiteX176" fmla="*/ 298793 w 448095"/>
                  <a:gd name="connsiteY176" fmla="*/ 150458 h 412705"/>
                  <a:gd name="connsiteX177" fmla="*/ 271585 w 448095"/>
                  <a:gd name="connsiteY177" fmla="*/ 220814 h 412705"/>
                  <a:gd name="connsiteX178" fmla="*/ 239865 w 448095"/>
                  <a:gd name="connsiteY178" fmla="*/ 190136 h 412705"/>
                  <a:gd name="connsiteX179" fmla="*/ 239865 w 448095"/>
                  <a:gd name="connsiteY179" fmla="*/ 190136 h 412705"/>
                  <a:gd name="connsiteX180" fmla="*/ 313615 w 448095"/>
                  <a:gd name="connsiteY180" fmla="*/ 268438 h 412705"/>
                  <a:gd name="connsiteX181" fmla="*/ 207959 w 448095"/>
                  <a:gd name="connsiteY181" fmla="*/ 298767 h 412705"/>
                  <a:gd name="connsiteX182" fmla="*/ 271585 w 448095"/>
                  <a:gd name="connsiteY182" fmla="*/ 220814 h 412705"/>
                  <a:gd name="connsiteX183" fmla="*/ 313615 w 448095"/>
                  <a:gd name="connsiteY183" fmla="*/ 268438 h 412705"/>
                  <a:gd name="connsiteX184" fmla="*/ 313615 w 448095"/>
                  <a:gd name="connsiteY184" fmla="*/ 268438 h 412705"/>
                  <a:gd name="connsiteX185" fmla="*/ 175420 w 448095"/>
                  <a:gd name="connsiteY185" fmla="*/ 261546 h 412705"/>
                  <a:gd name="connsiteX186" fmla="*/ 207959 w 448095"/>
                  <a:gd name="connsiteY186" fmla="*/ 298767 h 412705"/>
                  <a:gd name="connsiteX187" fmla="*/ 271585 w 448095"/>
                  <a:gd name="connsiteY187" fmla="*/ 220814 h 412705"/>
                  <a:gd name="connsiteX188" fmla="*/ 175420 w 448095"/>
                  <a:gd name="connsiteY188" fmla="*/ 261546 h 412705"/>
                  <a:gd name="connsiteX189" fmla="*/ 175420 w 448095"/>
                  <a:gd name="connsiteY189" fmla="*/ 261546 h 412705"/>
                  <a:gd name="connsiteX190" fmla="*/ 165212 w 448095"/>
                  <a:gd name="connsiteY190" fmla="*/ 224370 h 412705"/>
                  <a:gd name="connsiteX191" fmla="*/ 175420 w 448095"/>
                  <a:gd name="connsiteY191" fmla="*/ 261546 h 412705"/>
                  <a:gd name="connsiteX192" fmla="*/ 271585 w 448095"/>
                  <a:gd name="connsiteY192" fmla="*/ 220814 h 412705"/>
                  <a:gd name="connsiteX193" fmla="*/ 165212 w 448095"/>
                  <a:gd name="connsiteY193" fmla="*/ 224370 h 412705"/>
                  <a:gd name="connsiteX194" fmla="*/ 165212 w 448095"/>
                  <a:gd name="connsiteY194" fmla="*/ 224370 h 412705"/>
                  <a:gd name="connsiteX195" fmla="*/ 137411 w 448095"/>
                  <a:gd name="connsiteY195" fmla="*/ 262563 h 412705"/>
                  <a:gd name="connsiteX196" fmla="*/ 175420 w 448095"/>
                  <a:gd name="connsiteY196" fmla="*/ 261546 h 412705"/>
                  <a:gd name="connsiteX197" fmla="*/ 165212 w 448095"/>
                  <a:gd name="connsiteY197" fmla="*/ 224370 h 412705"/>
                  <a:gd name="connsiteX198" fmla="*/ 137411 w 448095"/>
                  <a:gd name="connsiteY198" fmla="*/ 262563 h 412705"/>
                  <a:gd name="connsiteX199" fmla="*/ 137411 w 448095"/>
                  <a:gd name="connsiteY199" fmla="*/ 262563 h 412705"/>
                  <a:gd name="connsiteX200" fmla="*/ 239865 w 448095"/>
                  <a:gd name="connsiteY200" fmla="*/ 190136 h 412705"/>
                  <a:gd name="connsiteX201" fmla="*/ 165212 w 448095"/>
                  <a:gd name="connsiteY201" fmla="*/ 224370 h 412705"/>
                  <a:gd name="connsiteX202" fmla="*/ 271585 w 448095"/>
                  <a:gd name="connsiteY202" fmla="*/ 220814 h 412705"/>
                  <a:gd name="connsiteX203" fmla="*/ 239865 w 448095"/>
                  <a:gd name="connsiteY203" fmla="*/ 190136 h 412705"/>
                  <a:gd name="connsiteX204" fmla="*/ 239865 w 448095"/>
                  <a:gd name="connsiteY204" fmla="*/ 190136 h 412705"/>
                  <a:gd name="connsiteX205" fmla="*/ 173168 w 448095"/>
                  <a:gd name="connsiteY205" fmla="*/ 165734 h 412705"/>
                  <a:gd name="connsiteX206" fmla="*/ 165212 w 448095"/>
                  <a:gd name="connsiteY206" fmla="*/ 224370 h 412705"/>
                  <a:gd name="connsiteX207" fmla="*/ 239865 w 448095"/>
                  <a:gd name="connsiteY207" fmla="*/ 190136 h 412705"/>
                  <a:gd name="connsiteX208" fmla="*/ 173168 w 448095"/>
                  <a:gd name="connsiteY208" fmla="*/ 165734 h 412705"/>
                  <a:gd name="connsiteX209" fmla="*/ 173168 w 448095"/>
                  <a:gd name="connsiteY209" fmla="*/ 165734 h 412705"/>
                  <a:gd name="connsiteX210" fmla="*/ 288577 w 448095"/>
                  <a:gd name="connsiteY210" fmla="*/ 332122 h 412705"/>
                  <a:gd name="connsiteX211" fmla="*/ 313615 w 448095"/>
                  <a:gd name="connsiteY211" fmla="*/ 268438 h 412705"/>
                  <a:gd name="connsiteX212" fmla="*/ 362058 w 448095"/>
                  <a:gd name="connsiteY212" fmla="*/ 305131 h 412705"/>
                  <a:gd name="connsiteX213" fmla="*/ 288577 w 448095"/>
                  <a:gd name="connsiteY213" fmla="*/ 332122 h 412705"/>
                  <a:gd name="connsiteX214" fmla="*/ 288577 w 448095"/>
                  <a:gd name="connsiteY214" fmla="*/ 332122 h 412705"/>
                  <a:gd name="connsiteX215" fmla="*/ 207959 w 448095"/>
                  <a:gd name="connsiteY215" fmla="*/ 298767 h 412705"/>
                  <a:gd name="connsiteX216" fmla="*/ 288577 w 448095"/>
                  <a:gd name="connsiteY216" fmla="*/ 332122 h 412705"/>
                  <a:gd name="connsiteX217" fmla="*/ 313615 w 448095"/>
                  <a:gd name="connsiteY217" fmla="*/ 268438 h 412705"/>
                  <a:gd name="connsiteX218" fmla="*/ 207959 w 448095"/>
                  <a:gd name="connsiteY218" fmla="*/ 298767 h 412705"/>
                  <a:gd name="connsiteX219" fmla="*/ 207959 w 448095"/>
                  <a:gd name="connsiteY219" fmla="*/ 298767 h 412705"/>
                  <a:gd name="connsiteX220" fmla="*/ 322557 w 448095"/>
                  <a:gd name="connsiteY220" fmla="*/ 353188 h 412705"/>
                  <a:gd name="connsiteX221" fmla="*/ 353760 w 448095"/>
                  <a:gd name="connsiteY221" fmla="*/ 308178 h 412705"/>
                  <a:gd name="connsiteX222" fmla="*/ 288577 w 448095"/>
                  <a:gd name="connsiteY222" fmla="*/ 332122 h 412705"/>
                  <a:gd name="connsiteX223" fmla="*/ 322557 w 448095"/>
                  <a:gd name="connsiteY223" fmla="*/ 353188 h 412705"/>
                  <a:gd name="connsiteX224" fmla="*/ 322557 w 448095"/>
                  <a:gd name="connsiteY224" fmla="*/ 353188 h 412705"/>
                  <a:gd name="connsiteX225" fmla="*/ 207959 w 448095"/>
                  <a:gd name="connsiteY225" fmla="*/ 298767 h 412705"/>
                  <a:gd name="connsiteX226" fmla="*/ 243749 w 448095"/>
                  <a:gd name="connsiteY226" fmla="*/ 349677 h 412705"/>
                  <a:gd name="connsiteX227" fmla="*/ 288577 w 448095"/>
                  <a:gd name="connsiteY227" fmla="*/ 332122 h 412705"/>
                  <a:gd name="connsiteX228" fmla="*/ 207959 w 448095"/>
                  <a:gd name="connsiteY228" fmla="*/ 298767 h 412705"/>
                  <a:gd name="connsiteX229" fmla="*/ 207959 w 448095"/>
                  <a:gd name="connsiteY229" fmla="*/ 298767 h 412705"/>
                  <a:gd name="connsiteX230" fmla="*/ 263270 w 448095"/>
                  <a:gd name="connsiteY230" fmla="*/ 391814 h 412705"/>
                  <a:gd name="connsiteX231" fmla="*/ 243749 w 448095"/>
                  <a:gd name="connsiteY231" fmla="*/ 349677 h 412705"/>
                  <a:gd name="connsiteX232" fmla="*/ 288577 w 448095"/>
                  <a:gd name="connsiteY232" fmla="*/ 332122 h 412705"/>
                  <a:gd name="connsiteX233" fmla="*/ 263270 w 448095"/>
                  <a:gd name="connsiteY233" fmla="*/ 391814 h 412705"/>
                  <a:gd name="connsiteX234" fmla="*/ 263270 w 448095"/>
                  <a:gd name="connsiteY234" fmla="*/ 391814 h 412705"/>
                  <a:gd name="connsiteX235" fmla="*/ 322557 w 448095"/>
                  <a:gd name="connsiteY235" fmla="*/ 353188 h 412705"/>
                  <a:gd name="connsiteX236" fmla="*/ 263270 w 448095"/>
                  <a:gd name="connsiteY236" fmla="*/ 391814 h 412705"/>
                  <a:gd name="connsiteX237" fmla="*/ 288577 w 448095"/>
                  <a:gd name="connsiteY237" fmla="*/ 332122 h 412705"/>
                  <a:gd name="connsiteX238" fmla="*/ 322557 w 448095"/>
                  <a:gd name="connsiteY238" fmla="*/ 353188 h 412705"/>
                  <a:gd name="connsiteX239" fmla="*/ 322557 w 448095"/>
                  <a:gd name="connsiteY239" fmla="*/ 353188 h 412705"/>
                  <a:gd name="connsiteX240" fmla="*/ 329970 w 448095"/>
                  <a:gd name="connsiteY240" fmla="*/ 412706 h 412705"/>
                  <a:gd name="connsiteX241" fmla="*/ 317565 w 448095"/>
                  <a:gd name="connsiteY241" fmla="*/ 356443 h 412705"/>
                  <a:gd name="connsiteX242" fmla="*/ 263270 w 448095"/>
                  <a:gd name="connsiteY242" fmla="*/ 391814 h 412705"/>
                  <a:gd name="connsiteX243" fmla="*/ 329970 w 448095"/>
                  <a:gd name="connsiteY243" fmla="*/ 412706 h 412705"/>
                  <a:gd name="connsiteX244" fmla="*/ 329970 w 448095"/>
                  <a:gd name="connsiteY244" fmla="*/ 412706 h 41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448095" h="412705">
                    <a:moveTo>
                      <a:pt x="166300" y="48808"/>
                    </a:moveTo>
                    <a:lnTo>
                      <a:pt x="221973" y="351"/>
                    </a:lnTo>
                    <a:lnTo>
                      <a:pt x="223782" y="76898"/>
                    </a:lnTo>
                    <a:lnTo>
                      <a:pt x="166300" y="48808"/>
                    </a:lnTo>
                    <a:lnTo>
                      <a:pt x="166300" y="48808"/>
                    </a:lnTo>
                    <a:close/>
                    <a:moveTo>
                      <a:pt x="124725" y="0"/>
                    </a:moveTo>
                    <a:lnTo>
                      <a:pt x="221973" y="351"/>
                    </a:lnTo>
                    <a:lnTo>
                      <a:pt x="166300" y="48808"/>
                    </a:lnTo>
                    <a:lnTo>
                      <a:pt x="124725" y="0"/>
                    </a:lnTo>
                    <a:lnTo>
                      <a:pt x="124725" y="0"/>
                    </a:lnTo>
                    <a:close/>
                    <a:moveTo>
                      <a:pt x="123278" y="82165"/>
                    </a:moveTo>
                    <a:lnTo>
                      <a:pt x="166300" y="48808"/>
                    </a:lnTo>
                    <a:lnTo>
                      <a:pt x="124725" y="0"/>
                    </a:lnTo>
                    <a:lnTo>
                      <a:pt x="123278" y="82165"/>
                    </a:lnTo>
                    <a:lnTo>
                      <a:pt x="123278" y="82165"/>
                    </a:lnTo>
                    <a:close/>
                    <a:moveTo>
                      <a:pt x="165577" y="112011"/>
                    </a:moveTo>
                    <a:lnTo>
                      <a:pt x="123278" y="82165"/>
                    </a:lnTo>
                    <a:lnTo>
                      <a:pt x="166300" y="48808"/>
                    </a:lnTo>
                    <a:lnTo>
                      <a:pt x="165577" y="112011"/>
                    </a:lnTo>
                    <a:lnTo>
                      <a:pt x="165577" y="112011"/>
                    </a:lnTo>
                    <a:close/>
                    <a:moveTo>
                      <a:pt x="223782" y="76898"/>
                    </a:moveTo>
                    <a:lnTo>
                      <a:pt x="165577" y="112011"/>
                    </a:lnTo>
                    <a:lnTo>
                      <a:pt x="166300" y="48808"/>
                    </a:lnTo>
                    <a:lnTo>
                      <a:pt x="223782" y="76898"/>
                    </a:lnTo>
                    <a:lnTo>
                      <a:pt x="223782" y="76898"/>
                    </a:lnTo>
                    <a:close/>
                    <a:moveTo>
                      <a:pt x="121110" y="174862"/>
                    </a:moveTo>
                    <a:lnTo>
                      <a:pt x="123278" y="82165"/>
                    </a:lnTo>
                    <a:lnTo>
                      <a:pt x="165577" y="112011"/>
                    </a:lnTo>
                    <a:lnTo>
                      <a:pt x="121110" y="174862"/>
                    </a:lnTo>
                    <a:lnTo>
                      <a:pt x="121110" y="174862"/>
                    </a:lnTo>
                    <a:close/>
                    <a:moveTo>
                      <a:pt x="173168" y="165734"/>
                    </a:moveTo>
                    <a:lnTo>
                      <a:pt x="165577" y="112011"/>
                    </a:lnTo>
                    <a:lnTo>
                      <a:pt x="121110" y="174862"/>
                    </a:lnTo>
                    <a:lnTo>
                      <a:pt x="173168" y="165734"/>
                    </a:lnTo>
                    <a:lnTo>
                      <a:pt x="173168" y="165734"/>
                    </a:lnTo>
                    <a:close/>
                    <a:moveTo>
                      <a:pt x="165212" y="224370"/>
                    </a:moveTo>
                    <a:lnTo>
                      <a:pt x="173168" y="165734"/>
                    </a:lnTo>
                    <a:lnTo>
                      <a:pt x="121110" y="174862"/>
                    </a:lnTo>
                    <a:lnTo>
                      <a:pt x="165212" y="224370"/>
                    </a:lnTo>
                    <a:lnTo>
                      <a:pt x="165212" y="224370"/>
                    </a:lnTo>
                    <a:close/>
                    <a:moveTo>
                      <a:pt x="100863" y="220859"/>
                    </a:moveTo>
                    <a:lnTo>
                      <a:pt x="165212" y="224370"/>
                    </a:lnTo>
                    <a:lnTo>
                      <a:pt x="121110" y="174862"/>
                    </a:lnTo>
                    <a:lnTo>
                      <a:pt x="100863" y="220859"/>
                    </a:lnTo>
                    <a:lnTo>
                      <a:pt x="100863" y="220859"/>
                    </a:lnTo>
                    <a:close/>
                    <a:moveTo>
                      <a:pt x="58205" y="173810"/>
                    </a:moveTo>
                    <a:lnTo>
                      <a:pt x="121110" y="174862"/>
                    </a:lnTo>
                    <a:lnTo>
                      <a:pt x="100863" y="220859"/>
                    </a:lnTo>
                    <a:lnTo>
                      <a:pt x="58205" y="173810"/>
                    </a:lnTo>
                    <a:lnTo>
                      <a:pt x="58205" y="173810"/>
                    </a:lnTo>
                    <a:close/>
                    <a:moveTo>
                      <a:pt x="42299" y="217700"/>
                    </a:moveTo>
                    <a:lnTo>
                      <a:pt x="58205" y="173810"/>
                    </a:lnTo>
                    <a:lnTo>
                      <a:pt x="0" y="173457"/>
                    </a:lnTo>
                    <a:lnTo>
                      <a:pt x="42299" y="217700"/>
                    </a:lnTo>
                    <a:lnTo>
                      <a:pt x="42299" y="217700"/>
                    </a:lnTo>
                    <a:close/>
                    <a:moveTo>
                      <a:pt x="100863" y="220859"/>
                    </a:moveTo>
                    <a:lnTo>
                      <a:pt x="42299" y="217700"/>
                    </a:lnTo>
                    <a:lnTo>
                      <a:pt x="58205" y="173810"/>
                    </a:lnTo>
                    <a:lnTo>
                      <a:pt x="100863" y="220859"/>
                    </a:lnTo>
                    <a:lnTo>
                      <a:pt x="100863" y="220859"/>
                    </a:lnTo>
                    <a:close/>
                    <a:moveTo>
                      <a:pt x="66517" y="262996"/>
                    </a:moveTo>
                    <a:lnTo>
                      <a:pt x="100863" y="220859"/>
                    </a:lnTo>
                    <a:lnTo>
                      <a:pt x="42299" y="217700"/>
                    </a:lnTo>
                    <a:lnTo>
                      <a:pt x="66517" y="262996"/>
                    </a:lnTo>
                    <a:lnTo>
                      <a:pt x="66517" y="262996"/>
                    </a:lnTo>
                    <a:close/>
                    <a:moveTo>
                      <a:pt x="114601" y="293895"/>
                    </a:moveTo>
                    <a:lnTo>
                      <a:pt x="100863" y="220859"/>
                    </a:lnTo>
                    <a:lnTo>
                      <a:pt x="66517" y="262996"/>
                    </a:lnTo>
                    <a:lnTo>
                      <a:pt x="114601" y="293895"/>
                    </a:lnTo>
                    <a:lnTo>
                      <a:pt x="114601" y="293895"/>
                    </a:lnTo>
                    <a:close/>
                    <a:moveTo>
                      <a:pt x="165212" y="224370"/>
                    </a:moveTo>
                    <a:lnTo>
                      <a:pt x="114601" y="293895"/>
                    </a:lnTo>
                    <a:lnTo>
                      <a:pt x="100863" y="220859"/>
                    </a:lnTo>
                    <a:lnTo>
                      <a:pt x="165212" y="224370"/>
                    </a:lnTo>
                    <a:lnTo>
                      <a:pt x="165212" y="224370"/>
                    </a:lnTo>
                    <a:close/>
                    <a:moveTo>
                      <a:pt x="244024" y="130268"/>
                    </a:moveTo>
                    <a:lnTo>
                      <a:pt x="165577" y="112011"/>
                    </a:lnTo>
                    <a:lnTo>
                      <a:pt x="223782" y="76898"/>
                    </a:lnTo>
                    <a:lnTo>
                      <a:pt x="244024" y="130268"/>
                    </a:lnTo>
                    <a:lnTo>
                      <a:pt x="244024" y="130268"/>
                    </a:lnTo>
                    <a:close/>
                    <a:moveTo>
                      <a:pt x="173168" y="165734"/>
                    </a:moveTo>
                    <a:lnTo>
                      <a:pt x="165577" y="112011"/>
                    </a:lnTo>
                    <a:lnTo>
                      <a:pt x="244024" y="130268"/>
                    </a:lnTo>
                    <a:lnTo>
                      <a:pt x="173168" y="165734"/>
                    </a:lnTo>
                    <a:lnTo>
                      <a:pt x="173168" y="165734"/>
                    </a:lnTo>
                    <a:close/>
                    <a:moveTo>
                      <a:pt x="290478" y="96384"/>
                    </a:moveTo>
                    <a:lnTo>
                      <a:pt x="223782" y="76898"/>
                    </a:lnTo>
                    <a:lnTo>
                      <a:pt x="244024" y="130268"/>
                    </a:lnTo>
                    <a:lnTo>
                      <a:pt x="290478" y="96384"/>
                    </a:lnTo>
                    <a:lnTo>
                      <a:pt x="290478" y="96384"/>
                    </a:lnTo>
                    <a:close/>
                    <a:moveTo>
                      <a:pt x="298793" y="150458"/>
                    </a:moveTo>
                    <a:lnTo>
                      <a:pt x="290478" y="96384"/>
                    </a:lnTo>
                    <a:lnTo>
                      <a:pt x="244024" y="130268"/>
                    </a:lnTo>
                    <a:lnTo>
                      <a:pt x="298793" y="150458"/>
                    </a:lnTo>
                    <a:lnTo>
                      <a:pt x="298793" y="150458"/>
                    </a:lnTo>
                    <a:close/>
                    <a:moveTo>
                      <a:pt x="239865" y="190136"/>
                    </a:moveTo>
                    <a:lnTo>
                      <a:pt x="298793" y="150458"/>
                    </a:lnTo>
                    <a:lnTo>
                      <a:pt x="244024" y="130268"/>
                    </a:lnTo>
                    <a:lnTo>
                      <a:pt x="239865" y="190136"/>
                    </a:lnTo>
                    <a:lnTo>
                      <a:pt x="239865" y="190136"/>
                    </a:lnTo>
                    <a:close/>
                    <a:moveTo>
                      <a:pt x="173168" y="165734"/>
                    </a:moveTo>
                    <a:lnTo>
                      <a:pt x="239865" y="190136"/>
                    </a:lnTo>
                    <a:lnTo>
                      <a:pt x="244024" y="130268"/>
                    </a:lnTo>
                    <a:lnTo>
                      <a:pt x="173168" y="165734"/>
                    </a:lnTo>
                    <a:lnTo>
                      <a:pt x="173168" y="165734"/>
                    </a:lnTo>
                    <a:close/>
                    <a:moveTo>
                      <a:pt x="356634" y="148704"/>
                    </a:moveTo>
                    <a:lnTo>
                      <a:pt x="421345" y="105866"/>
                    </a:lnTo>
                    <a:lnTo>
                      <a:pt x="374711" y="93928"/>
                    </a:lnTo>
                    <a:lnTo>
                      <a:pt x="356634" y="148704"/>
                    </a:lnTo>
                    <a:lnTo>
                      <a:pt x="356634" y="148704"/>
                    </a:lnTo>
                    <a:close/>
                    <a:moveTo>
                      <a:pt x="290478" y="96384"/>
                    </a:moveTo>
                    <a:lnTo>
                      <a:pt x="374711" y="93928"/>
                    </a:lnTo>
                    <a:lnTo>
                      <a:pt x="356634" y="148704"/>
                    </a:lnTo>
                    <a:lnTo>
                      <a:pt x="290478" y="96384"/>
                    </a:lnTo>
                    <a:lnTo>
                      <a:pt x="290478" y="96384"/>
                    </a:lnTo>
                    <a:close/>
                    <a:moveTo>
                      <a:pt x="298793" y="150458"/>
                    </a:moveTo>
                    <a:lnTo>
                      <a:pt x="356634" y="148704"/>
                    </a:lnTo>
                    <a:lnTo>
                      <a:pt x="290478" y="96384"/>
                    </a:lnTo>
                    <a:lnTo>
                      <a:pt x="298793" y="150458"/>
                    </a:lnTo>
                    <a:lnTo>
                      <a:pt x="298793" y="150458"/>
                    </a:lnTo>
                    <a:close/>
                    <a:moveTo>
                      <a:pt x="427851" y="165909"/>
                    </a:moveTo>
                    <a:lnTo>
                      <a:pt x="421345" y="105866"/>
                    </a:lnTo>
                    <a:lnTo>
                      <a:pt x="356634" y="148704"/>
                    </a:lnTo>
                    <a:lnTo>
                      <a:pt x="427851" y="165909"/>
                    </a:lnTo>
                    <a:lnTo>
                      <a:pt x="427851" y="165909"/>
                    </a:lnTo>
                    <a:close/>
                    <a:moveTo>
                      <a:pt x="362058" y="195404"/>
                    </a:moveTo>
                    <a:lnTo>
                      <a:pt x="427851" y="165909"/>
                    </a:lnTo>
                    <a:lnTo>
                      <a:pt x="356634" y="148704"/>
                    </a:lnTo>
                    <a:lnTo>
                      <a:pt x="362058" y="195404"/>
                    </a:lnTo>
                    <a:lnTo>
                      <a:pt x="362058" y="195404"/>
                    </a:lnTo>
                    <a:close/>
                    <a:moveTo>
                      <a:pt x="298793" y="150458"/>
                    </a:moveTo>
                    <a:lnTo>
                      <a:pt x="362058" y="195404"/>
                    </a:lnTo>
                    <a:lnTo>
                      <a:pt x="356634" y="148704"/>
                    </a:lnTo>
                    <a:lnTo>
                      <a:pt x="298793" y="150458"/>
                    </a:lnTo>
                    <a:lnTo>
                      <a:pt x="298793" y="150458"/>
                    </a:lnTo>
                    <a:close/>
                    <a:moveTo>
                      <a:pt x="395314" y="222090"/>
                    </a:moveTo>
                    <a:lnTo>
                      <a:pt x="427851" y="165909"/>
                    </a:lnTo>
                    <a:lnTo>
                      <a:pt x="448096" y="208746"/>
                    </a:lnTo>
                    <a:lnTo>
                      <a:pt x="395314" y="222090"/>
                    </a:lnTo>
                    <a:lnTo>
                      <a:pt x="395314" y="222090"/>
                    </a:lnTo>
                    <a:close/>
                    <a:moveTo>
                      <a:pt x="441228" y="256851"/>
                    </a:moveTo>
                    <a:lnTo>
                      <a:pt x="395314" y="222090"/>
                    </a:lnTo>
                    <a:lnTo>
                      <a:pt x="448096" y="208746"/>
                    </a:lnTo>
                    <a:lnTo>
                      <a:pt x="441228" y="256851"/>
                    </a:lnTo>
                    <a:lnTo>
                      <a:pt x="441228" y="256851"/>
                    </a:lnTo>
                    <a:close/>
                    <a:moveTo>
                      <a:pt x="362058" y="195404"/>
                    </a:moveTo>
                    <a:lnTo>
                      <a:pt x="395314" y="222090"/>
                    </a:lnTo>
                    <a:lnTo>
                      <a:pt x="427851" y="165909"/>
                    </a:lnTo>
                    <a:lnTo>
                      <a:pt x="362058" y="195404"/>
                    </a:lnTo>
                    <a:lnTo>
                      <a:pt x="362058" y="195404"/>
                    </a:lnTo>
                    <a:close/>
                    <a:moveTo>
                      <a:pt x="362058" y="305131"/>
                    </a:moveTo>
                    <a:lnTo>
                      <a:pt x="441228" y="256851"/>
                    </a:lnTo>
                    <a:lnTo>
                      <a:pt x="395314" y="222090"/>
                    </a:lnTo>
                    <a:lnTo>
                      <a:pt x="362058" y="305131"/>
                    </a:lnTo>
                    <a:lnTo>
                      <a:pt x="362058" y="305131"/>
                    </a:lnTo>
                    <a:close/>
                    <a:moveTo>
                      <a:pt x="313615" y="268438"/>
                    </a:moveTo>
                    <a:lnTo>
                      <a:pt x="362058" y="305131"/>
                    </a:lnTo>
                    <a:lnTo>
                      <a:pt x="395314" y="222090"/>
                    </a:lnTo>
                    <a:lnTo>
                      <a:pt x="313615" y="268438"/>
                    </a:lnTo>
                    <a:lnTo>
                      <a:pt x="313615" y="268438"/>
                    </a:lnTo>
                    <a:close/>
                    <a:moveTo>
                      <a:pt x="362058" y="195404"/>
                    </a:moveTo>
                    <a:lnTo>
                      <a:pt x="313615" y="268438"/>
                    </a:lnTo>
                    <a:lnTo>
                      <a:pt x="395314" y="222090"/>
                    </a:lnTo>
                    <a:lnTo>
                      <a:pt x="362058" y="195404"/>
                    </a:lnTo>
                    <a:lnTo>
                      <a:pt x="362058" y="195404"/>
                    </a:lnTo>
                    <a:close/>
                    <a:moveTo>
                      <a:pt x="271585" y="220814"/>
                    </a:moveTo>
                    <a:lnTo>
                      <a:pt x="298793" y="150458"/>
                    </a:lnTo>
                    <a:lnTo>
                      <a:pt x="362058" y="195404"/>
                    </a:lnTo>
                    <a:lnTo>
                      <a:pt x="271585" y="220814"/>
                    </a:lnTo>
                    <a:lnTo>
                      <a:pt x="271585" y="220814"/>
                    </a:lnTo>
                    <a:close/>
                    <a:moveTo>
                      <a:pt x="313615" y="268438"/>
                    </a:moveTo>
                    <a:lnTo>
                      <a:pt x="362058" y="195404"/>
                    </a:lnTo>
                    <a:lnTo>
                      <a:pt x="271585" y="220814"/>
                    </a:lnTo>
                    <a:lnTo>
                      <a:pt x="313615" y="268438"/>
                    </a:lnTo>
                    <a:lnTo>
                      <a:pt x="313615" y="268438"/>
                    </a:lnTo>
                    <a:close/>
                    <a:moveTo>
                      <a:pt x="239865" y="190136"/>
                    </a:moveTo>
                    <a:lnTo>
                      <a:pt x="298793" y="150458"/>
                    </a:lnTo>
                    <a:lnTo>
                      <a:pt x="271585" y="220814"/>
                    </a:lnTo>
                    <a:lnTo>
                      <a:pt x="239865" y="190136"/>
                    </a:lnTo>
                    <a:lnTo>
                      <a:pt x="239865" y="190136"/>
                    </a:lnTo>
                    <a:close/>
                    <a:moveTo>
                      <a:pt x="313615" y="268438"/>
                    </a:moveTo>
                    <a:lnTo>
                      <a:pt x="207959" y="298767"/>
                    </a:lnTo>
                    <a:lnTo>
                      <a:pt x="271585" y="220814"/>
                    </a:lnTo>
                    <a:lnTo>
                      <a:pt x="313615" y="268438"/>
                    </a:lnTo>
                    <a:lnTo>
                      <a:pt x="313615" y="268438"/>
                    </a:lnTo>
                    <a:close/>
                    <a:moveTo>
                      <a:pt x="175420" y="261546"/>
                    </a:moveTo>
                    <a:lnTo>
                      <a:pt x="207959" y="298767"/>
                    </a:lnTo>
                    <a:lnTo>
                      <a:pt x="271585" y="220814"/>
                    </a:lnTo>
                    <a:lnTo>
                      <a:pt x="175420" y="261546"/>
                    </a:lnTo>
                    <a:lnTo>
                      <a:pt x="175420" y="261546"/>
                    </a:lnTo>
                    <a:close/>
                    <a:moveTo>
                      <a:pt x="165212" y="224370"/>
                    </a:moveTo>
                    <a:lnTo>
                      <a:pt x="175420" y="261546"/>
                    </a:lnTo>
                    <a:lnTo>
                      <a:pt x="271585" y="220814"/>
                    </a:lnTo>
                    <a:lnTo>
                      <a:pt x="165212" y="224370"/>
                    </a:lnTo>
                    <a:lnTo>
                      <a:pt x="165212" y="224370"/>
                    </a:lnTo>
                    <a:close/>
                    <a:moveTo>
                      <a:pt x="137411" y="262563"/>
                    </a:moveTo>
                    <a:lnTo>
                      <a:pt x="175420" y="261546"/>
                    </a:lnTo>
                    <a:lnTo>
                      <a:pt x="165212" y="224370"/>
                    </a:lnTo>
                    <a:lnTo>
                      <a:pt x="137411" y="262563"/>
                    </a:lnTo>
                    <a:lnTo>
                      <a:pt x="137411" y="262563"/>
                    </a:lnTo>
                    <a:close/>
                    <a:moveTo>
                      <a:pt x="239865" y="190136"/>
                    </a:moveTo>
                    <a:lnTo>
                      <a:pt x="165212" y="224370"/>
                    </a:lnTo>
                    <a:lnTo>
                      <a:pt x="271585" y="220814"/>
                    </a:lnTo>
                    <a:lnTo>
                      <a:pt x="239865" y="190136"/>
                    </a:lnTo>
                    <a:lnTo>
                      <a:pt x="239865" y="190136"/>
                    </a:lnTo>
                    <a:close/>
                    <a:moveTo>
                      <a:pt x="173168" y="165734"/>
                    </a:moveTo>
                    <a:lnTo>
                      <a:pt x="165212" y="224370"/>
                    </a:lnTo>
                    <a:lnTo>
                      <a:pt x="239865" y="190136"/>
                    </a:lnTo>
                    <a:lnTo>
                      <a:pt x="173168" y="165734"/>
                    </a:lnTo>
                    <a:lnTo>
                      <a:pt x="173168" y="165734"/>
                    </a:lnTo>
                    <a:close/>
                    <a:moveTo>
                      <a:pt x="288577" y="332122"/>
                    </a:moveTo>
                    <a:lnTo>
                      <a:pt x="313615" y="268438"/>
                    </a:lnTo>
                    <a:lnTo>
                      <a:pt x="362058" y="305131"/>
                    </a:lnTo>
                    <a:lnTo>
                      <a:pt x="288577" y="332122"/>
                    </a:lnTo>
                    <a:lnTo>
                      <a:pt x="288577" y="332122"/>
                    </a:lnTo>
                    <a:close/>
                    <a:moveTo>
                      <a:pt x="207959" y="298767"/>
                    </a:moveTo>
                    <a:lnTo>
                      <a:pt x="288577" y="332122"/>
                    </a:lnTo>
                    <a:lnTo>
                      <a:pt x="313615" y="268438"/>
                    </a:lnTo>
                    <a:lnTo>
                      <a:pt x="207959" y="298767"/>
                    </a:lnTo>
                    <a:lnTo>
                      <a:pt x="207959" y="298767"/>
                    </a:lnTo>
                    <a:close/>
                    <a:moveTo>
                      <a:pt x="322557" y="353188"/>
                    </a:moveTo>
                    <a:lnTo>
                      <a:pt x="353760" y="308178"/>
                    </a:lnTo>
                    <a:lnTo>
                      <a:pt x="288577" y="332122"/>
                    </a:lnTo>
                    <a:lnTo>
                      <a:pt x="322557" y="353188"/>
                    </a:lnTo>
                    <a:lnTo>
                      <a:pt x="322557" y="353188"/>
                    </a:lnTo>
                    <a:close/>
                    <a:moveTo>
                      <a:pt x="207959" y="298767"/>
                    </a:moveTo>
                    <a:lnTo>
                      <a:pt x="243749" y="349677"/>
                    </a:lnTo>
                    <a:lnTo>
                      <a:pt x="288577" y="332122"/>
                    </a:lnTo>
                    <a:lnTo>
                      <a:pt x="207959" y="298767"/>
                    </a:lnTo>
                    <a:lnTo>
                      <a:pt x="207959" y="298767"/>
                    </a:lnTo>
                    <a:close/>
                    <a:moveTo>
                      <a:pt x="263270" y="391814"/>
                    </a:moveTo>
                    <a:lnTo>
                      <a:pt x="243749" y="349677"/>
                    </a:lnTo>
                    <a:lnTo>
                      <a:pt x="288577" y="332122"/>
                    </a:lnTo>
                    <a:lnTo>
                      <a:pt x="263270" y="391814"/>
                    </a:lnTo>
                    <a:lnTo>
                      <a:pt x="263270" y="391814"/>
                    </a:lnTo>
                    <a:close/>
                    <a:moveTo>
                      <a:pt x="322557" y="353188"/>
                    </a:moveTo>
                    <a:lnTo>
                      <a:pt x="263270" y="391814"/>
                    </a:lnTo>
                    <a:lnTo>
                      <a:pt x="288577" y="332122"/>
                    </a:lnTo>
                    <a:lnTo>
                      <a:pt x="322557" y="353188"/>
                    </a:lnTo>
                    <a:lnTo>
                      <a:pt x="322557" y="353188"/>
                    </a:lnTo>
                    <a:close/>
                    <a:moveTo>
                      <a:pt x="329970" y="412706"/>
                    </a:moveTo>
                    <a:lnTo>
                      <a:pt x="317565" y="356443"/>
                    </a:lnTo>
                    <a:lnTo>
                      <a:pt x="263270" y="391814"/>
                    </a:lnTo>
                    <a:lnTo>
                      <a:pt x="329970" y="412706"/>
                    </a:lnTo>
                    <a:lnTo>
                      <a:pt x="329970" y="412706"/>
                    </a:lnTo>
                    <a:close/>
                  </a:path>
                </a:pathLst>
              </a:custGeom>
              <a:solidFill>
                <a:srgbClr val="3A7CC0"/>
              </a:solidFill>
              <a:ln w="3097"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2CA404F3-3FBE-85A0-57E6-B4B791B36C1A}"/>
                  </a:ext>
                </a:extLst>
              </p:cNvPr>
              <p:cNvSpPr/>
              <p:nvPr/>
            </p:nvSpPr>
            <p:spPr bwMode="ltGray">
              <a:xfrm>
                <a:off x="9454816" y="6288867"/>
                <a:ext cx="459297" cy="423849"/>
              </a:xfrm>
              <a:custGeom>
                <a:avLst/>
                <a:gdLst>
                  <a:gd name="connsiteX0" fmla="*/ 459298 w 459297"/>
                  <a:gd name="connsiteY0" fmla="*/ 218217 h 423849"/>
                  <a:gd name="connsiteX1" fmla="*/ 450188 w 459297"/>
                  <a:gd name="connsiteY1" fmla="*/ 207960 h 423849"/>
                  <a:gd name="connsiteX2" fmla="*/ 438090 w 459297"/>
                  <a:gd name="connsiteY2" fmla="*/ 182359 h 423849"/>
                  <a:gd name="connsiteX3" fmla="*/ 443310 w 459297"/>
                  <a:gd name="connsiteY3" fmla="*/ 173461 h 423849"/>
                  <a:gd name="connsiteX4" fmla="*/ 432886 w 459297"/>
                  <a:gd name="connsiteY4" fmla="*/ 163076 h 423849"/>
                  <a:gd name="connsiteX5" fmla="*/ 428655 w 459297"/>
                  <a:gd name="connsiteY5" fmla="*/ 124042 h 423849"/>
                  <a:gd name="connsiteX6" fmla="*/ 429621 w 459297"/>
                  <a:gd name="connsiteY6" fmla="*/ 119766 h 423849"/>
                  <a:gd name="connsiteX7" fmla="*/ 428278 w 459297"/>
                  <a:gd name="connsiteY7" fmla="*/ 114818 h 423849"/>
                  <a:gd name="connsiteX8" fmla="*/ 430248 w 459297"/>
                  <a:gd name="connsiteY8" fmla="*/ 113513 h 423849"/>
                  <a:gd name="connsiteX9" fmla="*/ 427436 w 459297"/>
                  <a:gd name="connsiteY9" fmla="*/ 112794 h 423849"/>
                  <a:gd name="connsiteX10" fmla="*/ 427245 w 459297"/>
                  <a:gd name="connsiteY10" fmla="*/ 111039 h 423849"/>
                  <a:gd name="connsiteX11" fmla="*/ 425894 w 459297"/>
                  <a:gd name="connsiteY11" fmla="*/ 111932 h 423849"/>
                  <a:gd name="connsiteX12" fmla="*/ 418895 w 459297"/>
                  <a:gd name="connsiteY12" fmla="*/ 109351 h 423849"/>
                  <a:gd name="connsiteX13" fmla="*/ 415854 w 459297"/>
                  <a:gd name="connsiteY13" fmla="*/ 109828 h 423849"/>
                  <a:gd name="connsiteX14" fmla="*/ 386783 w 459297"/>
                  <a:gd name="connsiteY14" fmla="*/ 102386 h 423849"/>
                  <a:gd name="connsiteX15" fmla="*/ 376917 w 459297"/>
                  <a:gd name="connsiteY15" fmla="*/ 96057 h 423849"/>
                  <a:gd name="connsiteX16" fmla="*/ 367938 w 459297"/>
                  <a:gd name="connsiteY16" fmla="*/ 100801 h 423849"/>
                  <a:gd name="connsiteX17" fmla="*/ 304813 w 459297"/>
                  <a:gd name="connsiteY17" fmla="*/ 102643 h 423849"/>
                  <a:gd name="connsiteX18" fmla="*/ 294858 w 459297"/>
                  <a:gd name="connsiteY18" fmla="*/ 96057 h 423849"/>
                  <a:gd name="connsiteX19" fmla="*/ 286231 w 459297"/>
                  <a:gd name="connsiteY19" fmla="*/ 100335 h 423849"/>
                  <a:gd name="connsiteX20" fmla="*/ 238767 w 459297"/>
                  <a:gd name="connsiteY20" fmla="*/ 86469 h 423849"/>
                  <a:gd name="connsiteX21" fmla="*/ 238888 w 459297"/>
                  <a:gd name="connsiteY21" fmla="*/ 85307 h 423849"/>
                  <a:gd name="connsiteX22" fmla="*/ 229781 w 459297"/>
                  <a:gd name="connsiteY22" fmla="*/ 75051 h 423849"/>
                  <a:gd name="connsiteX23" fmla="*/ 228472 w 459297"/>
                  <a:gd name="connsiteY23" fmla="*/ 19700 h 423849"/>
                  <a:gd name="connsiteX24" fmla="*/ 234428 w 459297"/>
                  <a:gd name="connsiteY24" fmla="*/ 10415 h 423849"/>
                  <a:gd name="connsiteX25" fmla="*/ 223702 w 459297"/>
                  <a:gd name="connsiteY25" fmla="*/ 0 h 423849"/>
                  <a:gd name="connsiteX26" fmla="*/ 213661 w 459297"/>
                  <a:gd name="connsiteY26" fmla="*/ 6855 h 423849"/>
                  <a:gd name="connsiteX27" fmla="*/ 139993 w 459297"/>
                  <a:gd name="connsiteY27" fmla="*/ 6588 h 423849"/>
                  <a:gd name="connsiteX28" fmla="*/ 133251 w 459297"/>
                  <a:gd name="connsiteY28" fmla="*/ 4213 h 423849"/>
                  <a:gd name="connsiteX29" fmla="*/ 128797 w 459297"/>
                  <a:gd name="connsiteY29" fmla="*/ 5179 h 423849"/>
                  <a:gd name="connsiteX30" fmla="*/ 127331 w 459297"/>
                  <a:gd name="connsiteY30" fmla="*/ 3458 h 423849"/>
                  <a:gd name="connsiteX31" fmla="*/ 127287 w 459297"/>
                  <a:gd name="connsiteY31" fmla="*/ 5975 h 423849"/>
                  <a:gd name="connsiteX32" fmla="*/ 126570 w 459297"/>
                  <a:gd name="connsiteY32" fmla="*/ 6540 h 423849"/>
                  <a:gd name="connsiteX33" fmla="*/ 125063 w 459297"/>
                  <a:gd name="connsiteY33" fmla="*/ 6535 h 423849"/>
                  <a:gd name="connsiteX34" fmla="*/ 125677 w 459297"/>
                  <a:gd name="connsiteY34" fmla="*/ 7256 h 423849"/>
                  <a:gd name="connsiteX35" fmla="*/ 122525 w 459297"/>
                  <a:gd name="connsiteY35" fmla="*/ 14628 h 423849"/>
                  <a:gd name="connsiteX36" fmla="*/ 126986 w 459297"/>
                  <a:gd name="connsiteY36" fmla="*/ 23052 h 423849"/>
                  <a:gd name="connsiteX37" fmla="*/ 126018 w 459297"/>
                  <a:gd name="connsiteY37" fmla="*/ 78065 h 423849"/>
                  <a:gd name="connsiteX38" fmla="*/ 117727 w 459297"/>
                  <a:gd name="connsiteY38" fmla="*/ 88186 h 423849"/>
                  <a:gd name="connsiteX39" fmla="*/ 125619 w 459297"/>
                  <a:gd name="connsiteY39" fmla="*/ 98189 h 423849"/>
                  <a:gd name="connsiteX40" fmla="*/ 123795 w 459297"/>
                  <a:gd name="connsiteY40" fmla="*/ 176172 h 423849"/>
                  <a:gd name="connsiteX41" fmla="*/ 118287 w 459297"/>
                  <a:gd name="connsiteY41" fmla="*/ 181292 h 423849"/>
                  <a:gd name="connsiteX42" fmla="*/ 72694 w 459297"/>
                  <a:gd name="connsiteY42" fmla="*/ 180529 h 423849"/>
                  <a:gd name="connsiteX43" fmla="*/ 62585 w 459297"/>
                  <a:gd name="connsiteY43" fmla="*/ 173462 h 423849"/>
                  <a:gd name="connsiteX44" fmla="*/ 52550 w 459297"/>
                  <a:gd name="connsiteY44" fmla="*/ 180299 h 423849"/>
                  <a:gd name="connsiteX45" fmla="*/ 0 w 459297"/>
                  <a:gd name="connsiteY45" fmla="*/ 179981 h 423849"/>
                  <a:gd name="connsiteX46" fmla="*/ 39639 w 459297"/>
                  <a:gd name="connsiteY46" fmla="*/ 221439 h 423849"/>
                  <a:gd name="connsiteX47" fmla="*/ 38452 w 459297"/>
                  <a:gd name="connsiteY47" fmla="*/ 226109 h 423849"/>
                  <a:gd name="connsiteX48" fmla="*/ 49177 w 459297"/>
                  <a:gd name="connsiteY48" fmla="*/ 236526 h 423849"/>
                  <a:gd name="connsiteX49" fmla="*/ 50090 w 459297"/>
                  <a:gd name="connsiteY49" fmla="*/ 236437 h 423849"/>
                  <a:gd name="connsiteX50" fmla="*/ 64183 w 459297"/>
                  <a:gd name="connsiteY50" fmla="*/ 262795 h 423849"/>
                  <a:gd name="connsiteX51" fmla="*/ 62585 w 459297"/>
                  <a:gd name="connsiteY51" fmla="*/ 268200 h 423849"/>
                  <a:gd name="connsiteX52" fmla="*/ 77462 w 459297"/>
                  <a:gd name="connsiteY52" fmla="*/ 277838 h 423849"/>
                  <a:gd name="connsiteX53" fmla="*/ 108890 w 459297"/>
                  <a:gd name="connsiteY53" fmla="*/ 298033 h 423849"/>
                  <a:gd name="connsiteX54" fmla="*/ 117571 w 459297"/>
                  <a:gd name="connsiteY54" fmla="*/ 304871 h 423849"/>
                  <a:gd name="connsiteX55" fmla="*/ 117950 w 459297"/>
                  <a:gd name="connsiteY55" fmla="*/ 306884 h 423849"/>
                  <a:gd name="connsiteX56" fmla="*/ 119357 w 459297"/>
                  <a:gd name="connsiteY56" fmla="*/ 304950 h 423849"/>
                  <a:gd name="connsiteX57" fmla="*/ 119641 w 459297"/>
                  <a:gd name="connsiteY57" fmla="*/ 304940 h 423849"/>
                  <a:gd name="connsiteX58" fmla="*/ 121609 w 459297"/>
                  <a:gd name="connsiteY58" fmla="*/ 306206 h 423849"/>
                  <a:gd name="connsiteX59" fmla="*/ 121329 w 459297"/>
                  <a:gd name="connsiteY59" fmla="*/ 304717 h 423849"/>
                  <a:gd name="connsiteX60" fmla="*/ 126831 w 459297"/>
                  <a:gd name="connsiteY60" fmla="*/ 302205 h 423849"/>
                  <a:gd name="connsiteX61" fmla="*/ 129202 w 459297"/>
                  <a:gd name="connsiteY61" fmla="*/ 291426 h 423849"/>
                  <a:gd name="connsiteX62" fmla="*/ 134670 w 459297"/>
                  <a:gd name="connsiteY62" fmla="*/ 283914 h 423849"/>
                  <a:gd name="connsiteX63" fmla="*/ 141790 w 459297"/>
                  <a:gd name="connsiteY63" fmla="*/ 286593 h 423849"/>
                  <a:gd name="connsiteX64" fmla="*/ 152517 w 459297"/>
                  <a:gd name="connsiteY64" fmla="*/ 276176 h 423849"/>
                  <a:gd name="connsiteX65" fmla="*/ 151816 w 459297"/>
                  <a:gd name="connsiteY65" fmla="*/ 272566 h 423849"/>
                  <a:gd name="connsiteX66" fmla="*/ 169600 w 459297"/>
                  <a:gd name="connsiteY66" fmla="*/ 272090 h 423849"/>
                  <a:gd name="connsiteX67" fmla="*/ 180318 w 459297"/>
                  <a:gd name="connsiteY67" fmla="*/ 282437 h 423849"/>
                  <a:gd name="connsiteX68" fmla="*/ 186533 w 459297"/>
                  <a:gd name="connsiteY68" fmla="*/ 280484 h 423849"/>
                  <a:gd name="connsiteX69" fmla="*/ 205076 w 459297"/>
                  <a:gd name="connsiteY69" fmla="*/ 301696 h 423849"/>
                  <a:gd name="connsiteX70" fmla="*/ 202250 w 459297"/>
                  <a:gd name="connsiteY70" fmla="*/ 308689 h 423849"/>
                  <a:gd name="connsiteX71" fmla="*/ 212976 w 459297"/>
                  <a:gd name="connsiteY71" fmla="*/ 319107 h 423849"/>
                  <a:gd name="connsiteX72" fmla="*/ 217680 w 459297"/>
                  <a:gd name="connsiteY72" fmla="*/ 318010 h 423849"/>
                  <a:gd name="connsiteX73" fmla="*/ 240937 w 459297"/>
                  <a:gd name="connsiteY73" fmla="*/ 351091 h 423849"/>
                  <a:gd name="connsiteX74" fmla="*/ 238110 w 459297"/>
                  <a:gd name="connsiteY74" fmla="*/ 358086 h 423849"/>
                  <a:gd name="connsiteX75" fmla="*/ 248835 w 459297"/>
                  <a:gd name="connsiteY75" fmla="*/ 368504 h 423849"/>
                  <a:gd name="connsiteX76" fmla="*/ 250814 w 459297"/>
                  <a:gd name="connsiteY76" fmla="*/ 368310 h 423849"/>
                  <a:gd name="connsiteX77" fmla="*/ 262129 w 459297"/>
                  <a:gd name="connsiteY77" fmla="*/ 392734 h 423849"/>
                  <a:gd name="connsiteX78" fmla="*/ 261026 w 459297"/>
                  <a:gd name="connsiteY78" fmla="*/ 396777 h 423849"/>
                  <a:gd name="connsiteX79" fmla="*/ 264305 w 459297"/>
                  <a:gd name="connsiteY79" fmla="*/ 403347 h 423849"/>
                  <a:gd name="connsiteX80" fmla="*/ 263557 w 459297"/>
                  <a:gd name="connsiteY80" fmla="*/ 405112 h 423849"/>
                  <a:gd name="connsiteX81" fmla="*/ 265258 w 459297"/>
                  <a:gd name="connsiteY81" fmla="*/ 404003 h 423849"/>
                  <a:gd name="connsiteX82" fmla="*/ 269743 w 459297"/>
                  <a:gd name="connsiteY82" fmla="*/ 405244 h 423849"/>
                  <a:gd name="connsiteX83" fmla="*/ 273953 w 459297"/>
                  <a:gd name="connsiteY83" fmla="*/ 404148 h 423849"/>
                  <a:gd name="connsiteX84" fmla="*/ 336859 w 459297"/>
                  <a:gd name="connsiteY84" fmla="*/ 423850 h 423849"/>
                  <a:gd name="connsiteX85" fmla="*/ 325205 w 459297"/>
                  <a:gd name="connsiteY85" fmla="*/ 370999 h 423849"/>
                  <a:gd name="connsiteX86" fmla="*/ 331591 w 459297"/>
                  <a:gd name="connsiteY86" fmla="*/ 363330 h 423849"/>
                  <a:gd name="connsiteX87" fmla="*/ 330583 w 459297"/>
                  <a:gd name="connsiteY87" fmla="*/ 359608 h 423849"/>
                  <a:gd name="connsiteX88" fmla="*/ 356932 w 459297"/>
                  <a:gd name="connsiteY88" fmla="*/ 321595 h 423849"/>
                  <a:gd name="connsiteX89" fmla="*/ 361014 w 459297"/>
                  <a:gd name="connsiteY89" fmla="*/ 322386 h 423849"/>
                  <a:gd name="connsiteX90" fmla="*/ 371682 w 459297"/>
                  <a:gd name="connsiteY90" fmla="*/ 312522 h 423849"/>
                  <a:gd name="connsiteX91" fmla="*/ 442292 w 459297"/>
                  <a:gd name="connsiteY91" fmla="*/ 269461 h 423849"/>
                  <a:gd name="connsiteX92" fmla="*/ 444514 w 459297"/>
                  <a:gd name="connsiteY92" fmla="*/ 268107 h 423849"/>
                  <a:gd name="connsiteX93" fmla="*/ 445495 w 459297"/>
                  <a:gd name="connsiteY93" fmla="*/ 267509 h 423849"/>
                  <a:gd name="connsiteX94" fmla="*/ 447004 w 459297"/>
                  <a:gd name="connsiteY94" fmla="*/ 268650 h 423849"/>
                  <a:gd name="connsiteX95" fmla="*/ 447327 w 459297"/>
                  <a:gd name="connsiteY95" fmla="*/ 266394 h 423849"/>
                  <a:gd name="connsiteX96" fmla="*/ 448911 w 459297"/>
                  <a:gd name="connsiteY96" fmla="*/ 265428 h 423849"/>
                  <a:gd name="connsiteX97" fmla="*/ 447606 w 459297"/>
                  <a:gd name="connsiteY97" fmla="*/ 264441 h 423849"/>
                  <a:gd name="connsiteX98" fmla="*/ 447636 w 459297"/>
                  <a:gd name="connsiteY98" fmla="*/ 264228 h 423849"/>
                  <a:gd name="connsiteX99" fmla="*/ 448572 w 459297"/>
                  <a:gd name="connsiteY99" fmla="*/ 260005 h 423849"/>
                  <a:gd name="connsiteX100" fmla="*/ 448432 w 459297"/>
                  <a:gd name="connsiteY100" fmla="*/ 258653 h 423849"/>
                  <a:gd name="connsiteX101" fmla="*/ 452841 w 459297"/>
                  <a:gd name="connsiteY101" fmla="*/ 227767 h 423849"/>
                  <a:gd name="connsiteX102" fmla="*/ 459298 w 459297"/>
                  <a:gd name="connsiteY102" fmla="*/ 218217 h 423849"/>
                  <a:gd name="connsiteX103" fmla="*/ 446136 w 459297"/>
                  <a:gd name="connsiteY103" fmla="*/ 208096 h 423849"/>
                  <a:gd name="connsiteX104" fmla="*/ 437846 w 459297"/>
                  <a:gd name="connsiteY104" fmla="*/ 218217 h 423849"/>
                  <a:gd name="connsiteX105" fmla="*/ 437919 w 459297"/>
                  <a:gd name="connsiteY105" fmla="*/ 218917 h 423849"/>
                  <a:gd name="connsiteX106" fmla="*/ 409400 w 459297"/>
                  <a:gd name="connsiteY106" fmla="*/ 226128 h 423849"/>
                  <a:gd name="connsiteX107" fmla="*/ 406482 w 459297"/>
                  <a:gd name="connsiteY107" fmla="*/ 222495 h 423849"/>
                  <a:gd name="connsiteX108" fmla="*/ 429185 w 459297"/>
                  <a:gd name="connsiteY108" fmla="*/ 183294 h 423849"/>
                  <a:gd name="connsiteX109" fmla="*/ 432585 w 459297"/>
                  <a:gd name="connsiteY109" fmla="*/ 183878 h 423849"/>
                  <a:gd name="connsiteX110" fmla="*/ 434598 w 459297"/>
                  <a:gd name="connsiteY110" fmla="*/ 183681 h 423849"/>
                  <a:gd name="connsiteX111" fmla="*/ 446136 w 459297"/>
                  <a:gd name="connsiteY111" fmla="*/ 208096 h 423849"/>
                  <a:gd name="connsiteX112" fmla="*/ 434501 w 459297"/>
                  <a:gd name="connsiteY112" fmla="*/ 269854 h 423849"/>
                  <a:gd name="connsiteX113" fmla="*/ 371092 w 459297"/>
                  <a:gd name="connsiteY113" fmla="*/ 308524 h 423849"/>
                  <a:gd name="connsiteX114" fmla="*/ 370780 w 459297"/>
                  <a:gd name="connsiteY114" fmla="*/ 307705 h 423849"/>
                  <a:gd name="connsiteX115" fmla="*/ 397610 w 459297"/>
                  <a:gd name="connsiteY115" fmla="*/ 240711 h 423849"/>
                  <a:gd name="connsiteX116" fmla="*/ 399695 w 459297"/>
                  <a:gd name="connsiteY116" fmla="*/ 240915 h 423849"/>
                  <a:gd name="connsiteX117" fmla="*/ 406821 w 459297"/>
                  <a:gd name="connsiteY117" fmla="*/ 238232 h 423849"/>
                  <a:gd name="connsiteX118" fmla="*/ 428636 w 459297"/>
                  <a:gd name="connsiteY118" fmla="*/ 254747 h 423849"/>
                  <a:gd name="connsiteX119" fmla="*/ 427120 w 459297"/>
                  <a:gd name="connsiteY119" fmla="*/ 260005 h 423849"/>
                  <a:gd name="connsiteX120" fmla="*/ 434501 w 459297"/>
                  <a:gd name="connsiteY120" fmla="*/ 269854 h 423849"/>
                  <a:gd name="connsiteX121" fmla="*/ 316097 w 459297"/>
                  <a:gd name="connsiteY121" fmla="*/ 366441 h 423849"/>
                  <a:gd name="connsiteX122" fmla="*/ 276908 w 459297"/>
                  <a:gd name="connsiteY122" fmla="*/ 391970 h 423849"/>
                  <a:gd name="connsiteX123" fmla="*/ 274200 w 459297"/>
                  <a:gd name="connsiteY123" fmla="*/ 389539 h 423849"/>
                  <a:gd name="connsiteX124" fmla="*/ 291451 w 459297"/>
                  <a:gd name="connsiteY124" fmla="*/ 348852 h 423849"/>
                  <a:gd name="connsiteX125" fmla="*/ 292957 w 459297"/>
                  <a:gd name="connsiteY125" fmla="*/ 348999 h 423849"/>
                  <a:gd name="connsiteX126" fmla="*/ 299104 w 459297"/>
                  <a:gd name="connsiteY126" fmla="*/ 346532 h 423849"/>
                  <a:gd name="connsiteX127" fmla="*/ 317607 w 459297"/>
                  <a:gd name="connsiteY127" fmla="*/ 358005 h 423849"/>
                  <a:gd name="connsiteX128" fmla="*/ 315430 w 459297"/>
                  <a:gd name="connsiteY128" fmla="*/ 363330 h 423849"/>
                  <a:gd name="connsiteX129" fmla="*/ 316097 w 459297"/>
                  <a:gd name="connsiteY129" fmla="*/ 366441 h 423849"/>
                  <a:gd name="connsiteX130" fmla="*/ 248835 w 459297"/>
                  <a:gd name="connsiteY130" fmla="*/ 347671 h 423849"/>
                  <a:gd name="connsiteX131" fmla="*/ 243928 w 459297"/>
                  <a:gd name="connsiteY131" fmla="*/ 348876 h 423849"/>
                  <a:gd name="connsiteX132" fmla="*/ 220721 w 459297"/>
                  <a:gd name="connsiteY132" fmla="*/ 315867 h 423849"/>
                  <a:gd name="connsiteX133" fmla="*/ 222496 w 459297"/>
                  <a:gd name="connsiteY133" fmla="*/ 313395 h 423849"/>
                  <a:gd name="connsiteX134" fmla="*/ 284398 w 459297"/>
                  <a:gd name="connsiteY134" fmla="*/ 339004 h 423849"/>
                  <a:gd name="connsiteX135" fmla="*/ 284240 w 459297"/>
                  <a:gd name="connsiteY135" fmla="*/ 340533 h 423849"/>
                  <a:gd name="connsiteX136" fmla="*/ 284381 w 459297"/>
                  <a:gd name="connsiteY136" fmla="*/ 341891 h 423849"/>
                  <a:gd name="connsiteX137" fmla="*/ 257759 w 459297"/>
                  <a:gd name="connsiteY137" fmla="*/ 352316 h 423849"/>
                  <a:gd name="connsiteX138" fmla="*/ 248835 w 459297"/>
                  <a:gd name="connsiteY138" fmla="*/ 347671 h 423849"/>
                  <a:gd name="connsiteX139" fmla="*/ 212976 w 459297"/>
                  <a:gd name="connsiteY139" fmla="*/ 298274 h 423849"/>
                  <a:gd name="connsiteX140" fmla="*/ 208077 w 459297"/>
                  <a:gd name="connsiteY140" fmla="*/ 299474 h 423849"/>
                  <a:gd name="connsiteX141" fmla="*/ 189190 w 459297"/>
                  <a:gd name="connsiteY141" fmla="*/ 277871 h 423849"/>
                  <a:gd name="connsiteX142" fmla="*/ 191044 w 459297"/>
                  <a:gd name="connsiteY142" fmla="*/ 272020 h 423849"/>
                  <a:gd name="connsiteX143" fmla="*/ 190023 w 459297"/>
                  <a:gd name="connsiteY143" fmla="*/ 267647 h 423849"/>
                  <a:gd name="connsiteX144" fmla="*/ 268953 w 459297"/>
                  <a:gd name="connsiteY144" fmla="*/ 234214 h 423849"/>
                  <a:gd name="connsiteX145" fmla="*/ 269226 w 459297"/>
                  <a:gd name="connsiteY145" fmla="*/ 234536 h 423849"/>
                  <a:gd name="connsiteX146" fmla="*/ 216658 w 459297"/>
                  <a:gd name="connsiteY146" fmla="*/ 298944 h 423849"/>
                  <a:gd name="connsiteX147" fmla="*/ 212976 w 459297"/>
                  <a:gd name="connsiteY147" fmla="*/ 298274 h 423849"/>
                  <a:gd name="connsiteX148" fmla="*/ 180318 w 459297"/>
                  <a:gd name="connsiteY148" fmla="*/ 261605 h 423849"/>
                  <a:gd name="connsiteX149" fmla="*/ 179459 w 459297"/>
                  <a:gd name="connsiteY149" fmla="*/ 261689 h 423849"/>
                  <a:gd name="connsiteX150" fmla="*/ 174108 w 459297"/>
                  <a:gd name="connsiteY150" fmla="*/ 242200 h 423849"/>
                  <a:gd name="connsiteX151" fmla="*/ 180162 w 459297"/>
                  <a:gd name="connsiteY151" fmla="*/ 234287 h 423849"/>
                  <a:gd name="connsiteX152" fmla="*/ 266013 w 459297"/>
                  <a:gd name="connsiteY152" fmla="*/ 231419 h 423849"/>
                  <a:gd name="connsiteX153" fmla="*/ 187779 w 459297"/>
                  <a:gd name="connsiteY153" fmla="*/ 264556 h 423849"/>
                  <a:gd name="connsiteX154" fmla="*/ 180318 w 459297"/>
                  <a:gd name="connsiteY154" fmla="*/ 261605 h 423849"/>
                  <a:gd name="connsiteX155" fmla="*/ 113815 w 459297"/>
                  <a:gd name="connsiteY155" fmla="*/ 227872 h 423849"/>
                  <a:gd name="connsiteX156" fmla="*/ 110301 w 459297"/>
                  <a:gd name="connsiteY156" fmla="*/ 222396 h 423849"/>
                  <a:gd name="connsiteX157" fmla="*/ 124357 w 459297"/>
                  <a:gd name="connsiteY157" fmla="*/ 190465 h 423849"/>
                  <a:gd name="connsiteX158" fmla="*/ 125491 w 459297"/>
                  <a:gd name="connsiteY158" fmla="*/ 190576 h 423849"/>
                  <a:gd name="connsiteX159" fmla="*/ 128808 w 459297"/>
                  <a:gd name="connsiteY159" fmla="*/ 189795 h 423849"/>
                  <a:gd name="connsiteX160" fmla="*/ 161291 w 459297"/>
                  <a:gd name="connsiteY160" fmla="*/ 226259 h 423849"/>
                  <a:gd name="connsiteX161" fmla="*/ 159191 w 459297"/>
                  <a:gd name="connsiteY161" fmla="*/ 230348 h 423849"/>
                  <a:gd name="connsiteX162" fmla="*/ 113815 w 459297"/>
                  <a:gd name="connsiteY162" fmla="*/ 227872 h 423849"/>
                  <a:gd name="connsiteX163" fmla="*/ 108389 w 459297"/>
                  <a:gd name="connsiteY163" fmla="*/ 293285 h 423849"/>
                  <a:gd name="connsiteX164" fmla="*/ 81184 w 459297"/>
                  <a:gd name="connsiteY164" fmla="*/ 275804 h 423849"/>
                  <a:gd name="connsiteX165" fmla="*/ 81437 w 459297"/>
                  <a:gd name="connsiteY165" fmla="*/ 261421 h 423849"/>
                  <a:gd name="connsiteX166" fmla="*/ 101453 w 459297"/>
                  <a:gd name="connsiteY166" fmla="*/ 236862 h 423849"/>
                  <a:gd name="connsiteX167" fmla="*/ 104935 w 459297"/>
                  <a:gd name="connsiteY167" fmla="*/ 237706 h 423849"/>
                  <a:gd name="connsiteX168" fmla="*/ 113915 w 459297"/>
                  <a:gd name="connsiteY168" fmla="*/ 285440 h 423849"/>
                  <a:gd name="connsiteX169" fmla="*/ 108389 w 459297"/>
                  <a:gd name="connsiteY169" fmla="*/ 293285 h 423849"/>
                  <a:gd name="connsiteX170" fmla="*/ 59783 w 459297"/>
                  <a:gd name="connsiteY170" fmla="*/ 224953 h 423849"/>
                  <a:gd name="connsiteX171" fmla="*/ 52256 w 459297"/>
                  <a:gd name="connsiteY171" fmla="*/ 216181 h 423849"/>
                  <a:gd name="connsiteX172" fmla="*/ 60281 w 459297"/>
                  <a:gd name="connsiteY172" fmla="*/ 194040 h 423849"/>
                  <a:gd name="connsiteX173" fmla="*/ 62585 w 459297"/>
                  <a:gd name="connsiteY173" fmla="*/ 194295 h 423849"/>
                  <a:gd name="connsiteX174" fmla="*/ 69060 w 459297"/>
                  <a:gd name="connsiteY174" fmla="*/ 192133 h 423849"/>
                  <a:gd name="connsiteX175" fmla="*/ 98220 w 459297"/>
                  <a:gd name="connsiteY175" fmla="*/ 224294 h 423849"/>
                  <a:gd name="connsiteX176" fmla="*/ 96897 w 459297"/>
                  <a:gd name="connsiteY176" fmla="*/ 226955 h 423849"/>
                  <a:gd name="connsiteX177" fmla="*/ 59783 w 459297"/>
                  <a:gd name="connsiteY177" fmla="*/ 224953 h 423849"/>
                  <a:gd name="connsiteX178" fmla="*/ 120920 w 459297"/>
                  <a:gd name="connsiteY178" fmla="*/ 189035 h 423849"/>
                  <a:gd name="connsiteX179" fmla="*/ 106866 w 459297"/>
                  <a:gd name="connsiteY179" fmla="*/ 220962 h 423849"/>
                  <a:gd name="connsiteX180" fmla="*/ 105243 w 459297"/>
                  <a:gd name="connsiteY180" fmla="*/ 220803 h 423849"/>
                  <a:gd name="connsiteX181" fmla="*/ 101059 w 459297"/>
                  <a:gd name="connsiteY181" fmla="*/ 221886 h 423849"/>
                  <a:gd name="connsiteX182" fmla="*/ 71633 w 459297"/>
                  <a:gd name="connsiteY182" fmla="*/ 189428 h 423849"/>
                  <a:gd name="connsiteX183" fmla="*/ 73271 w 459297"/>
                  <a:gd name="connsiteY183" fmla="*/ 184260 h 423849"/>
                  <a:gd name="connsiteX184" fmla="*/ 118210 w 459297"/>
                  <a:gd name="connsiteY184" fmla="*/ 185013 h 423849"/>
                  <a:gd name="connsiteX185" fmla="*/ 120920 w 459297"/>
                  <a:gd name="connsiteY185" fmla="*/ 189035 h 423849"/>
                  <a:gd name="connsiteX186" fmla="*/ 142993 w 459297"/>
                  <a:gd name="connsiteY186" fmla="*/ 10320 h 423849"/>
                  <a:gd name="connsiteX187" fmla="*/ 212993 w 459297"/>
                  <a:gd name="connsiteY187" fmla="*/ 10574 h 423849"/>
                  <a:gd name="connsiteX188" fmla="*/ 214858 w 459297"/>
                  <a:gd name="connsiteY188" fmla="*/ 16299 h 423849"/>
                  <a:gd name="connsiteX189" fmla="*/ 176432 w 459297"/>
                  <a:gd name="connsiteY189" fmla="*/ 49745 h 423849"/>
                  <a:gd name="connsiteX190" fmla="*/ 170680 w 459297"/>
                  <a:gd name="connsiteY190" fmla="*/ 47855 h 423849"/>
                  <a:gd name="connsiteX191" fmla="*/ 166132 w 459297"/>
                  <a:gd name="connsiteY191" fmla="*/ 49010 h 423849"/>
                  <a:gd name="connsiteX192" fmla="*/ 141977 w 459297"/>
                  <a:gd name="connsiteY192" fmla="*/ 20652 h 423849"/>
                  <a:gd name="connsiteX193" fmla="*/ 143977 w 459297"/>
                  <a:gd name="connsiteY193" fmla="*/ 14628 h 423849"/>
                  <a:gd name="connsiteX194" fmla="*/ 142993 w 459297"/>
                  <a:gd name="connsiteY194" fmla="*/ 10320 h 423849"/>
                  <a:gd name="connsiteX195" fmla="*/ 302785 w 459297"/>
                  <a:gd name="connsiteY195" fmla="*/ 113436 h 423849"/>
                  <a:gd name="connsiteX196" fmla="*/ 353247 w 459297"/>
                  <a:gd name="connsiteY196" fmla="*/ 153345 h 423849"/>
                  <a:gd name="connsiteX197" fmla="*/ 352463 w 459297"/>
                  <a:gd name="connsiteY197" fmla="*/ 155513 h 423849"/>
                  <a:gd name="connsiteX198" fmla="*/ 310346 w 459297"/>
                  <a:gd name="connsiteY198" fmla="*/ 156790 h 423849"/>
                  <a:gd name="connsiteX199" fmla="*/ 303946 w 459297"/>
                  <a:gd name="connsiteY199" fmla="*/ 151643 h 423849"/>
                  <a:gd name="connsiteX200" fmla="*/ 298501 w 459297"/>
                  <a:gd name="connsiteY200" fmla="*/ 116231 h 423849"/>
                  <a:gd name="connsiteX201" fmla="*/ 302785 w 459297"/>
                  <a:gd name="connsiteY201" fmla="*/ 113436 h 423849"/>
                  <a:gd name="connsiteX202" fmla="*/ 418895 w 459297"/>
                  <a:gd name="connsiteY202" fmla="*/ 130184 h 423849"/>
                  <a:gd name="connsiteX203" fmla="*/ 425345 w 459297"/>
                  <a:gd name="connsiteY203" fmla="*/ 128042 h 423849"/>
                  <a:gd name="connsiteX204" fmla="*/ 429201 w 459297"/>
                  <a:gd name="connsiteY204" fmla="*/ 163626 h 423849"/>
                  <a:gd name="connsiteX205" fmla="*/ 422495 w 459297"/>
                  <a:gd name="connsiteY205" fmla="*/ 170053 h 423849"/>
                  <a:gd name="connsiteX206" fmla="*/ 369712 w 459297"/>
                  <a:gd name="connsiteY206" fmla="*/ 157302 h 423849"/>
                  <a:gd name="connsiteX207" fmla="*/ 369731 w 459297"/>
                  <a:gd name="connsiteY207" fmla="*/ 157115 h 423849"/>
                  <a:gd name="connsiteX208" fmla="*/ 369101 w 459297"/>
                  <a:gd name="connsiteY208" fmla="*/ 153992 h 423849"/>
                  <a:gd name="connsiteX209" fmla="*/ 410722 w 459297"/>
                  <a:gd name="connsiteY209" fmla="*/ 126440 h 423849"/>
                  <a:gd name="connsiteX210" fmla="*/ 418895 w 459297"/>
                  <a:gd name="connsiteY210" fmla="*/ 130184 h 423849"/>
                  <a:gd name="connsiteX211" fmla="*/ 292957 w 459297"/>
                  <a:gd name="connsiteY211" fmla="*/ 332066 h 423849"/>
                  <a:gd name="connsiteX212" fmla="*/ 285899 w 459297"/>
                  <a:gd name="connsiteY212" fmla="*/ 335597 h 423849"/>
                  <a:gd name="connsiteX213" fmla="*/ 223585 w 459297"/>
                  <a:gd name="connsiteY213" fmla="*/ 309817 h 423849"/>
                  <a:gd name="connsiteX214" fmla="*/ 223702 w 459297"/>
                  <a:gd name="connsiteY214" fmla="*/ 308689 h 423849"/>
                  <a:gd name="connsiteX215" fmla="*/ 223286 w 459297"/>
                  <a:gd name="connsiteY215" fmla="*/ 305971 h 423849"/>
                  <a:gd name="connsiteX216" fmla="*/ 311587 w 459297"/>
                  <a:gd name="connsiteY216" fmla="*/ 280624 h 423849"/>
                  <a:gd name="connsiteX217" fmla="*/ 312486 w 459297"/>
                  <a:gd name="connsiteY217" fmla="*/ 281788 h 423849"/>
                  <a:gd name="connsiteX218" fmla="*/ 312141 w 459297"/>
                  <a:gd name="connsiteY218" fmla="*/ 282310 h 423849"/>
                  <a:gd name="connsiteX219" fmla="*/ 312673 w 459297"/>
                  <a:gd name="connsiteY219" fmla="*/ 282007 h 423849"/>
                  <a:gd name="connsiteX220" fmla="*/ 313657 w 459297"/>
                  <a:gd name="connsiteY220" fmla="*/ 282798 h 423849"/>
                  <a:gd name="connsiteX221" fmla="*/ 294237 w 459297"/>
                  <a:gd name="connsiteY221" fmla="*/ 332191 h 423849"/>
                  <a:gd name="connsiteX222" fmla="*/ 292957 w 459297"/>
                  <a:gd name="connsiteY222" fmla="*/ 332066 h 423849"/>
                  <a:gd name="connsiteX223" fmla="*/ 282915 w 459297"/>
                  <a:gd name="connsiteY223" fmla="*/ 234287 h 423849"/>
                  <a:gd name="connsiteX224" fmla="*/ 284683 w 459297"/>
                  <a:gd name="connsiteY224" fmla="*/ 229224 h 423849"/>
                  <a:gd name="connsiteX225" fmla="*/ 284630 w 459297"/>
                  <a:gd name="connsiteY225" fmla="*/ 228722 h 423849"/>
                  <a:gd name="connsiteX226" fmla="*/ 360010 w 459297"/>
                  <a:gd name="connsiteY226" fmla="*/ 207552 h 423849"/>
                  <a:gd name="connsiteX227" fmla="*/ 360929 w 459297"/>
                  <a:gd name="connsiteY227" fmla="*/ 208752 h 423849"/>
                  <a:gd name="connsiteX228" fmla="*/ 320341 w 459297"/>
                  <a:gd name="connsiteY228" fmla="*/ 269945 h 423849"/>
                  <a:gd name="connsiteX229" fmla="*/ 317995 w 459297"/>
                  <a:gd name="connsiteY229" fmla="*/ 269546 h 423849"/>
                  <a:gd name="connsiteX230" fmla="*/ 314706 w 459297"/>
                  <a:gd name="connsiteY230" fmla="*/ 270310 h 423849"/>
                  <a:gd name="connsiteX231" fmla="*/ 282915 w 459297"/>
                  <a:gd name="connsiteY231" fmla="*/ 234287 h 423849"/>
                  <a:gd name="connsiteX232" fmla="*/ 180064 w 459297"/>
                  <a:gd name="connsiteY232" fmla="*/ 230568 h 423849"/>
                  <a:gd name="connsiteX233" fmla="*/ 179912 w 459297"/>
                  <a:gd name="connsiteY233" fmla="*/ 230094 h 423849"/>
                  <a:gd name="connsiteX234" fmla="*/ 237806 w 459297"/>
                  <a:gd name="connsiteY234" fmla="*/ 203546 h 423849"/>
                  <a:gd name="connsiteX235" fmla="*/ 244245 w 459297"/>
                  <a:gd name="connsiteY235" fmla="*/ 206589 h 423849"/>
                  <a:gd name="connsiteX236" fmla="*/ 248609 w 459297"/>
                  <a:gd name="connsiteY236" fmla="*/ 205355 h 423849"/>
                  <a:gd name="connsiteX237" fmla="*/ 268617 w 459297"/>
                  <a:gd name="connsiteY237" fmla="*/ 224705 h 423849"/>
                  <a:gd name="connsiteX238" fmla="*/ 267412 w 459297"/>
                  <a:gd name="connsiteY238" fmla="*/ 227647 h 423849"/>
                  <a:gd name="connsiteX239" fmla="*/ 180064 w 459297"/>
                  <a:gd name="connsiteY239" fmla="*/ 230568 h 423849"/>
                  <a:gd name="connsiteX240" fmla="*/ 254509 w 459297"/>
                  <a:gd name="connsiteY240" fmla="*/ 142914 h 423849"/>
                  <a:gd name="connsiteX241" fmla="*/ 295733 w 459297"/>
                  <a:gd name="connsiteY241" fmla="*/ 158109 h 423849"/>
                  <a:gd name="connsiteX242" fmla="*/ 295654 w 459297"/>
                  <a:gd name="connsiteY242" fmla="*/ 158869 h 423849"/>
                  <a:gd name="connsiteX243" fmla="*/ 296134 w 459297"/>
                  <a:gd name="connsiteY243" fmla="*/ 161364 h 423849"/>
                  <a:gd name="connsiteX244" fmla="*/ 249761 w 459297"/>
                  <a:gd name="connsiteY244" fmla="*/ 192589 h 423849"/>
                  <a:gd name="connsiteX245" fmla="*/ 246642 w 459297"/>
                  <a:gd name="connsiteY245" fmla="*/ 190888 h 423849"/>
                  <a:gd name="connsiteX246" fmla="*/ 249771 w 459297"/>
                  <a:gd name="connsiteY246" fmla="*/ 145848 h 423849"/>
                  <a:gd name="connsiteX247" fmla="*/ 254509 w 459297"/>
                  <a:gd name="connsiteY247" fmla="*/ 142914 h 423849"/>
                  <a:gd name="connsiteX248" fmla="*/ 352605 w 459297"/>
                  <a:gd name="connsiteY248" fmla="*/ 159231 h 423849"/>
                  <a:gd name="connsiteX249" fmla="*/ 360113 w 459297"/>
                  <a:gd name="connsiteY249" fmla="*/ 165492 h 423849"/>
                  <a:gd name="connsiteX250" fmla="*/ 363774 w 459297"/>
                  <a:gd name="connsiteY250" fmla="*/ 197006 h 423849"/>
                  <a:gd name="connsiteX251" fmla="*/ 361713 w 459297"/>
                  <a:gd name="connsiteY251" fmla="*/ 198175 h 423849"/>
                  <a:gd name="connsiteX252" fmla="*/ 310155 w 459297"/>
                  <a:gd name="connsiteY252" fmla="*/ 161545 h 423849"/>
                  <a:gd name="connsiteX253" fmla="*/ 310486 w 459297"/>
                  <a:gd name="connsiteY253" fmla="*/ 160508 h 423849"/>
                  <a:gd name="connsiteX254" fmla="*/ 352605 w 459297"/>
                  <a:gd name="connsiteY254" fmla="*/ 159231 h 423849"/>
                  <a:gd name="connsiteX255" fmla="*/ 303173 w 459297"/>
                  <a:gd name="connsiteY255" fmla="*/ 166172 h 423849"/>
                  <a:gd name="connsiteX256" fmla="*/ 307898 w 459297"/>
                  <a:gd name="connsiteY256" fmla="*/ 164508 h 423849"/>
                  <a:gd name="connsiteX257" fmla="*/ 359457 w 459297"/>
                  <a:gd name="connsiteY257" fmla="*/ 201137 h 423849"/>
                  <a:gd name="connsiteX258" fmla="*/ 358919 w 459297"/>
                  <a:gd name="connsiteY258" fmla="*/ 203814 h 423849"/>
                  <a:gd name="connsiteX259" fmla="*/ 358937 w 459297"/>
                  <a:gd name="connsiteY259" fmla="*/ 203988 h 423849"/>
                  <a:gd name="connsiteX260" fmla="*/ 283565 w 459297"/>
                  <a:gd name="connsiteY260" fmla="*/ 225156 h 423849"/>
                  <a:gd name="connsiteX261" fmla="*/ 280702 w 459297"/>
                  <a:gd name="connsiteY261" fmla="*/ 222134 h 423849"/>
                  <a:gd name="connsiteX262" fmla="*/ 302375 w 459297"/>
                  <a:gd name="connsiteY262" fmla="*/ 166094 h 423849"/>
                  <a:gd name="connsiteX263" fmla="*/ 303173 w 459297"/>
                  <a:gd name="connsiteY263" fmla="*/ 166172 h 423849"/>
                  <a:gd name="connsiteX264" fmla="*/ 251272 w 459297"/>
                  <a:gd name="connsiteY264" fmla="*/ 202754 h 423849"/>
                  <a:gd name="connsiteX265" fmla="*/ 252525 w 459297"/>
                  <a:gd name="connsiteY265" fmla="*/ 198546 h 423849"/>
                  <a:gd name="connsiteX266" fmla="*/ 251936 w 459297"/>
                  <a:gd name="connsiteY266" fmla="*/ 195611 h 423849"/>
                  <a:gd name="connsiteX267" fmla="*/ 298303 w 459297"/>
                  <a:gd name="connsiteY267" fmla="*/ 164391 h 423849"/>
                  <a:gd name="connsiteX268" fmla="*/ 298868 w 459297"/>
                  <a:gd name="connsiteY268" fmla="*/ 164844 h 423849"/>
                  <a:gd name="connsiteX269" fmla="*/ 277196 w 459297"/>
                  <a:gd name="connsiteY269" fmla="*/ 220881 h 423849"/>
                  <a:gd name="connsiteX270" fmla="*/ 275965 w 459297"/>
                  <a:gd name="connsiteY270" fmla="*/ 220761 h 423849"/>
                  <a:gd name="connsiteX271" fmla="*/ 271282 w 459297"/>
                  <a:gd name="connsiteY271" fmla="*/ 222105 h 423849"/>
                  <a:gd name="connsiteX272" fmla="*/ 251272 w 459297"/>
                  <a:gd name="connsiteY272" fmla="*/ 202754 h 423849"/>
                  <a:gd name="connsiteX273" fmla="*/ 364092 w 459297"/>
                  <a:gd name="connsiteY273" fmla="*/ 210717 h 423849"/>
                  <a:gd name="connsiteX274" fmla="*/ 366438 w 459297"/>
                  <a:gd name="connsiteY274" fmla="*/ 211116 h 423849"/>
                  <a:gd name="connsiteX275" fmla="*/ 370825 w 459297"/>
                  <a:gd name="connsiteY275" fmla="*/ 209721 h 423849"/>
                  <a:gd name="connsiteX276" fmla="*/ 390386 w 459297"/>
                  <a:gd name="connsiteY276" fmla="*/ 225419 h 423849"/>
                  <a:gd name="connsiteX277" fmla="*/ 388969 w 459297"/>
                  <a:gd name="connsiteY277" fmla="*/ 230501 h 423849"/>
                  <a:gd name="connsiteX278" fmla="*/ 389653 w 459297"/>
                  <a:gd name="connsiteY278" fmla="*/ 234057 h 423849"/>
                  <a:gd name="connsiteX279" fmla="*/ 323849 w 459297"/>
                  <a:gd name="connsiteY279" fmla="*/ 271388 h 423849"/>
                  <a:gd name="connsiteX280" fmla="*/ 364092 w 459297"/>
                  <a:gd name="connsiteY280" fmla="*/ 210717 h 423849"/>
                  <a:gd name="connsiteX281" fmla="*/ 399695 w 459297"/>
                  <a:gd name="connsiteY281" fmla="*/ 220083 h 423849"/>
                  <a:gd name="connsiteX282" fmla="*/ 392799 w 459297"/>
                  <a:gd name="connsiteY282" fmla="*/ 222583 h 423849"/>
                  <a:gd name="connsiteX283" fmla="*/ 373236 w 459297"/>
                  <a:gd name="connsiteY283" fmla="*/ 206884 h 423849"/>
                  <a:gd name="connsiteX284" fmla="*/ 373954 w 459297"/>
                  <a:gd name="connsiteY284" fmla="*/ 203814 h 423849"/>
                  <a:gd name="connsiteX285" fmla="*/ 373822 w 459297"/>
                  <a:gd name="connsiteY285" fmla="*/ 202545 h 423849"/>
                  <a:gd name="connsiteX286" fmla="*/ 424246 w 459297"/>
                  <a:gd name="connsiteY286" fmla="*/ 179940 h 423849"/>
                  <a:gd name="connsiteX287" fmla="*/ 425897 w 459297"/>
                  <a:gd name="connsiteY287" fmla="*/ 181547 h 423849"/>
                  <a:gd name="connsiteX288" fmla="*/ 403217 w 459297"/>
                  <a:gd name="connsiteY288" fmla="*/ 220705 h 423849"/>
                  <a:gd name="connsiteX289" fmla="*/ 399695 w 459297"/>
                  <a:gd name="connsiteY289" fmla="*/ 220083 h 423849"/>
                  <a:gd name="connsiteX290" fmla="*/ 368771 w 459297"/>
                  <a:gd name="connsiteY290" fmla="*/ 160903 h 423849"/>
                  <a:gd name="connsiteX291" fmla="*/ 421887 w 459297"/>
                  <a:gd name="connsiteY291" fmla="*/ 173736 h 423849"/>
                  <a:gd name="connsiteX292" fmla="*/ 422433 w 459297"/>
                  <a:gd name="connsiteY292" fmla="*/ 176675 h 423849"/>
                  <a:gd name="connsiteX293" fmla="*/ 372209 w 459297"/>
                  <a:gd name="connsiteY293" fmla="*/ 199189 h 423849"/>
                  <a:gd name="connsiteX294" fmla="*/ 367474 w 459297"/>
                  <a:gd name="connsiteY294" fmla="*/ 196613 h 423849"/>
                  <a:gd name="connsiteX295" fmla="*/ 363814 w 459297"/>
                  <a:gd name="connsiteY295" fmla="*/ 165094 h 423849"/>
                  <a:gd name="connsiteX296" fmla="*/ 368771 w 459297"/>
                  <a:gd name="connsiteY296" fmla="*/ 160903 h 423849"/>
                  <a:gd name="connsiteX297" fmla="*/ 294835 w 459297"/>
                  <a:gd name="connsiteY297" fmla="*/ 116887 h 423849"/>
                  <a:gd name="connsiteX298" fmla="*/ 300257 w 459297"/>
                  <a:gd name="connsiteY298" fmla="*/ 152138 h 423849"/>
                  <a:gd name="connsiteX299" fmla="*/ 297068 w 459297"/>
                  <a:gd name="connsiteY299" fmla="*/ 154634 h 423849"/>
                  <a:gd name="connsiteX300" fmla="*/ 255844 w 459297"/>
                  <a:gd name="connsiteY300" fmla="*/ 139439 h 423849"/>
                  <a:gd name="connsiteX301" fmla="*/ 255923 w 459297"/>
                  <a:gd name="connsiteY301" fmla="*/ 138679 h 423849"/>
                  <a:gd name="connsiteX302" fmla="*/ 255356 w 459297"/>
                  <a:gd name="connsiteY302" fmla="*/ 135911 h 423849"/>
                  <a:gd name="connsiteX303" fmla="*/ 286641 w 459297"/>
                  <a:gd name="connsiteY303" fmla="*/ 113092 h 423849"/>
                  <a:gd name="connsiteX304" fmla="*/ 294835 w 459297"/>
                  <a:gd name="connsiteY304" fmla="*/ 116887 h 423849"/>
                  <a:gd name="connsiteX305" fmla="*/ 242928 w 459297"/>
                  <a:gd name="connsiteY305" fmla="*/ 190634 h 423849"/>
                  <a:gd name="connsiteX306" fmla="*/ 237377 w 459297"/>
                  <a:gd name="connsiteY306" fmla="*/ 194053 h 423849"/>
                  <a:gd name="connsiteX307" fmla="*/ 184128 w 459297"/>
                  <a:gd name="connsiteY307" fmla="*/ 174570 h 423849"/>
                  <a:gd name="connsiteX308" fmla="*/ 184243 w 459297"/>
                  <a:gd name="connsiteY308" fmla="*/ 173462 h 423849"/>
                  <a:gd name="connsiteX309" fmla="*/ 184185 w 459297"/>
                  <a:gd name="connsiteY309" fmla="*/ 172903 h 423849"/>
                  <a:gd name="connsiteX310" fmla="*/ 242835 w 459297"/>
                  <a:gd name="connsiteY310" fmla="*/ 143547 h 423849"/>
                  <a:gd name="connsiteX311" fmla="*/ 246059 w 459297"/>
                  <a:gd name="connsiteY311" fmla="*/ 145584 h 423849"/>
                  <a:gd name="connsiteX312" fmla="*/ 242928 w 459297"/>
                  <a:gd name="connsiteY312" fmla="*/ 190634 h 423849"/>
                  <a:gd name="connsiteX313" fmla="*/ 164137 w 459297"/>
                  <a:gd name="connsiteY313" fmla="*/ 223859 h 423849"/>
                  <a:gd name="connsiteX314" fmla="*/ 131673 w 459297"/>
                  <a:gd name="connsiteY314" fmla="*/ 187415 h 423849"/>
                  <a:gd name="connsiteX315" fmla="*/ 132946 w 459297"/>
                  <a:gd name="connsiteY315" fmla="*/ 183854 h 423849"/>
                  <a:gd name="connsiteX316" fmla="*/ 172303 w 459297"/>
                  <a:gd name="connsiteY316" fmla="*/ 176954 h 423849"/>
                  <a:gd name="connsiteX317" fmla="*/ 174986 w 459297"/>
                  <a:gd name="connsiteY317" fmla="*/ 179182 h 423849"/>
                  <a:gd name="connsiteX318" fmla="*/ 169120 w 459297"/>
                  <a:gd name="connsiteY318" fmla="*/ 222412 h 423849"/>
                  <a:gd name="connsiteX319" fmla="*/ 164137 w 459297"/>
                  <a:gd name="connsiteY319" fmla="*/ 223859 h 423849"/>
                  <a:gd name="connsiteX320" fmla="*/ 167191 w 459297"/>
                  <a:gd name="connsiteY320" fmla="*/ 127551 h 423849"/>
                  <a:gd name="connsiteX321" fmla="*/ 169165 w 459297"/>
                  <a:gd name="connsiteY321" fmla="*/ 128118 h 423849"/>
                  <a:gd name="connsiteX322" fmla="*/ 174779 w 459297"/>
                  <a:gd name="connsiteY322" fmla="*/ 167852 h 423849"/>
                  <a:gd name="connsiteX323" fmla="*/ 171226 w 459297"/>
                  <a:gd name="connsiteY323" fmla="*/ 173364 h 423849"/>
                  <a:gd name="connsiteX324" fmla="*/ 132284 w 459297"/>
                  <a:gd name="connsiteY324" fmla="*/ 180192 h 423849"/>
                  <a:gd name="connsiteX325" fmla="*/ 131142 w 459297"/>
                  <a:gd name="connsiteY325" fmla="*/ 178505 h 423849"/>
                  <a:gd name="connsiteX326" fmla="*/ 167191 w 459297"/>
                  <a:gd name="connsiteY326" fmla="*/ 127551 h 423849"/>
                  <a:gd name="connsiteX327" fmla="*/ 172901 w 459297"/>
                  <a:gd name="connsiteY327" fmla="*/ 127954 h 423849"/>
                  <a:gd name="connsiteX328" fmla="*/ 178081 w 459297"/>
                  <a:gd name="connsiteY328" fmla="*/ 124222 h 423849"/>
                  <a:gd name="connsiteX329" fmla="*/ 240902 w 459297"/>
                  <a:gd name="connsiteY329" fmla="*/ 138844 h 423849"/>
                  <a:gd name="connsiteX330" fmla="*/ 241075 w 459297"/>
                  <a:gd name="connsiteY330" fmla="*/ 140267 h 423849"/>
                  <a:gd name="connsiteX331" fmla="*/ 182740 w 459297"/>
                  <a:gd name="connsiteY331" fmla="*/ 169466 h 423849"/>
                  <a:gd name="connsiteX332" fmla="*/ 178447 w 459297"/>
                  <a:gd name="connsiteY332" fmla="*/ 167206 h 423849"/>
                  <a:gd name="connsiteX333" fmla="*/ 172901 w 459297"/>
                  <a:gd name="connsiteY333" fmla="*/ 127954 h 423849"/>
                  <a:gd name="connsiteX334" fmla="*/ 241812 w 459297"/>
                  <a:gd name="connsiteY334" fmla="*/ 135235 h 423849"/>
                  <a:gd name="connsiteX335" fmla="*/ 179304 w 459297"/>
                  <a:gd name="connsiteY335" fmla="*/ 120686 h 423849"/>
                  <a:gd name="connsiteX336" fmla="*/ 179396 w 459297"/>
                  <a:gd name="connsiteY336" fmla="*/ 119800 h 423849"/>
                  <a:gd name="connsiteX337" fmla="*/ 178928 w 459297"/>
                  <a:gd name="connsiteY337" fmla="*/ 117182 h 423849"/>
                  <a:gd name="connsiteX338" fmla="*/ 220231 w 459297"/>
                  <a:gd name="connsiteY338" fmla="*/ 92266 h 423849"/>
                  <a:gd name="connsiteX339" fmla="*/ 228162 w 459297"/>
                  <a:gd name="connsiteY339" fmla="*/ 95725 h 423849"/>
                  <a:gd name="connsiteX340" fmla="*/ 230052 w 459297"/>
                  <a:gd name="connsiteY340" fmla="*/ 95540 h 423849"/>
                  <a:gd name="connsiteX341" fmla="*/ 244137 w 459297"/>
                  <a:gd name="connsiteY341" fmla="*/ 132674 h 423849"/>
                  <a:gd name="connsiteX342" fmla="*/ 241812 w 459297"/>
                  <a:gd name="connsiteY342" fmla="*/ 135235 h 423849"/>
                  <a:gd name="connsiteX343" fmla="*/ 218208 w 459297"/>
                  <a:gd name="connsiteY343" fmla="*/ 89140 h 423849"/>
                  <a:gd name="connsiteX344" fmla="*/ 177001 w 459297"/>
                  <a:gd name="connsiteY344" fmla="*/ 113998 h 423849"/>
                  <a:gd name="connsiteX345" fmla="*/ 171920 w 459297"/>
                  <a:gd name="connsiteY345" fmla="*/ 111454 h 423849"/>
                  <a:gd name="connsiteX346" fmla="*/ 172435 w 459297"/>
                  <a:gd name="connsiteY346" fmla="*/ 66408 h 423849"/>
                  <a:gd name="connsiteX347" fmla="*/ 178227 w 459297"/>
                  <a:gd name="connsiteY347" fmla="*/ 62977 h 423849"/>
                  <a:gd name="connsiteX348" fmla="*/ 217920 w 459297"/>
                  <a:gd name="connsiteY348" fmla="*/ 82374 h 423849"/>
                  <a:gd name="connsiteX349" fmla="*/ 217436 w 459297"/>
                  <a:gd name="connsiteY349" fmla="*/ 85307 h 423849"/>
                  <a:gd name="connsiteX350" fmla="*/ 218208 w 459297"/>
                  <a:gd name="connsiteY350" fmla="*/ 89140 h 423849"/>
                  <a:gd name="connsiteX351" fmla="*/ 164510 w 459297"/>
                  <a:gd name="connsiteY351" fmla="*/ 64356 h 423849"/>
                  <a:gd name="connsiteX352" fmla="*/ 168714 w 459297"/>
                  <a:gd name="connsiteY352" fmla="*/ 66383 h 423849"/>
                  <a:gd name="connsiteX353" fmla="*/ 168195 w 459297"/>
                  <a:gd name="connsiteY353" fmla="*/ 111724 h 423849"/>
                  <a:gd name="connsiteX354" fmla="*/ 164253 w 459297"/>
                  <a:gd name="connsiteY354" fmla="*/ 114120 h 423849"/>
                  <a:gd name="connsiteX355" fmla="*/ 136750 w 459297"/>
                  <a:gd name="connsiteY355" fmla="*/ 94713 h 423849"/>
                  <a:gd name="connsiteX356" fmla="*/ 139179 w 459297"/>
                  <a:gd name="connsiteY356" fmla="*/ 88186 h 423849"/>
                  <a:gd name="connsiteX357" fmla="*/ 138469 w 459297"/>
                  <a:gd name="connsiteY357" fmla="*/ 84547 h 423849"/>
                  <a:gd name="connsiteX358" fmla="*/ 164510 w 459297"/>
                  <a:gd name="connsiteY358" fmla="*/ 64356 h 423849"/>
                  <a:gd name="connsiteX359" fmla="*/ 133784 w 459297"/>
                  <a:gd name="connsiteY359" fmla="*/ 97175 h 423849"/>
                  <a:gd name="connsiteX360" fmla="*/ 162376 w 459297"/>
                  <a:gd name="connsiteY360" fmla="*/ 117350 h 423849"/>
                  <a:gd name="connsiteX361" fmla="*/ 161962 w 459297"/>
                  <a:gd name="connsiteY361" fmla="*/ 119800 h 423849"/>
                  <a:gd name="connsiteX362" fmla="*/ 164169 w 459297"/>
                  <a:gd name="connsiteY362" fmla="*/ 125380 h 423849"/>
                  <a:gd name="connsiteX363" fmla="*/ 128051 w 459297"/>
                  <a:gd name="connsiteY363" fmla="*/ 176433 h 423849"/>
                  <a:gd name="connsiteX364" fmla="*/ 127516 w 459297"/>
                  <a:gd name="connsiteY364" fmla="*/ 176272 h 423849"/>
                  <a:gd name="connsiteX365" fmla="*/ 129335 w 459297"/>
                  <a:gd name="connsiteY365" fmla="*/ 98517 h 423849"/>
                  <a:gd name="connsiteX366" fmla="*/ 133784 w 459297"/>
                  <a:gd name="connsiteY366" fmla="*/ 97175 h 423849"/>
                  <a:gd name="connsiteX367" fmla="*/ 178672 w 459297"/>
                  <a:gd name="connsiteY367" fmla="*/ 179696 h 423849"/>
                  <a:gd name="connsiteX368" fmla="*/ 182372 w 459297"/>
                  <a:gd name="connsiteY368" fmla="*/ 177891 h 423849"/>
                  <a:gd name="connsiteX369" fmla="*/ 236069 w 459297"/>
                  <a:gd name="connsiteY369" fmla="*/ 197537 h 423849"/>
                  <a:gd name="connsiteX370" fmla="*/ 235964 w 459297"/>
                  <a:gd name="connsiteY370" fmla="*/ 198546 h 423849"/>
                  <a:gd name="connsiteX371" fmla="*/ 236147 w 459297"/>
                  <a:gd name="connsiteY371" fmla="*/ 200213 h 423849"/>
                  <a:gd name="connsiteX372" fmla="*/ 178300 w 459297"/>
                  <a:gd name="connsiteY372" fmla="*/ 226739 h 423849"/>
                  <a:gd name="connsiteX373" fmla="*/ 172811 w 459297"/>
                  <a:gd name="connsiteY373" fmla="*/ 222896 h 423849"/>
                  <a:gd name="connsiteX374" fmla="*/ 178672 w 459297"/>
                  <a:gd name="connsiteY374" fmla="*/ 179696 h 423849"/>
                  <a:gd name="connsiteX375" fmla="*/ 219930 w 459297"/>
                  <a:gd name="connsiteY375" fmla="*/ 300820 h 423849"/>
                  <a:gd name="connsiteX376" fmla="*/ 272171 w 459297"/>
                  <a:gd name="connsiteY376" fmla="*/ 236815 h 423849"/>
                  <a:gd name="connsiteX377" fmla="*/ 275965 w 459297"/>
                  <a:gd name="connsiteY377" fmla="*/ 237691 h 423849"/>
                  <a:gd name="connsiteX378" fmla="*/ 280049 w 459297"/>
                  <a:gd name="connsiteY378" fmla="*/ 236662 h 423849"/>
                  <a:gd name="connsiteX379" fmla="*/ 311832 w 459297"/>
                  <a:gd name="connsiteY379" fmla="*/ 272679 h 423849"/>
                  <a:gd name="connsiteX380" fmla="*/ 310475 w 459297"/>
                  <a:gd name="connsiteY380" fmla="*/ 276849 h 423849"/>
                  <a:gd name="connsiteX381" fmla="*/ 310498 w 459297"/>
                  <a:gd name="connsiteY381" fmla="*/ 277066 h 423849"/>
                  <a:gd name="connsiteX382" fmla="*/ 221624 w 459297"/>
                  <a:gd name="connsiteY382" fmla="*/ 302577 h 423849"/>
                  <a:gd name="connsiteX383" fmla="*/ 219930 w 459297"/>
                  <a:gd name="connsiteY383" fmla="*/ 300820 h 423849"/>
                  <a:gd name="connsiteX384" fmla="*/ 297737 w 459297"/>
                  <a:gd name="connsiteY384" fmla="*/ 333462 h 423849"/>
                  <a:gd name="connsiteX385" fmla="*/ 317155 w 459297"/>
                  <a:gd name="connsiteY385" fmla="*/ 284069 h 423849"/>
                  <a:gd name="connsiteX386" fmla="*/ 317995 w 459297"/>
                  <a:gd name="connsiteY386" fmla="*/ 284152 h 423849"/>
                  <a:gd name="connsiteX387" fmla="*/ 322542 w 459297"/>
                  <a:gd name="connsiteY387" fmla="*/ 282628 h 423849"/>
                  <a:gd name="connsiteX388" fmla="*/ 352696 w 459297"/>
                  <a:gd name="connsiteY388" fmla="*/ 305467 h 423849"/>
                  <a:gd name="connsiteX389" fmla="*/ 350288 w 459297"/>
                  <a:gd name="connsiteY389" fmla="*/ 311968 h 423849"/>
                  <a:gd name="connsiteX390" fmla="*/ 351667 w 459297"/>
                  <a:gd name="connsiteY390" fmla="*/ 316984 h 423849"/>
                  <a:gd name="connsiteX391" fmla="*/ 300229 w 459297"/>
                  <a:gd name="connsiteY391" fmla="*/ 335877 h 423849"/>
                  <a:gd name="connsiteX392" fmla="*/ 297737 w 459297"/>
                  <a:gd name="connsiteY392" fmla="*/ 333462 h 423849"/>
                  <a:gd name="connsiteX393" fmla="*/ 361014 w 459297"/>
                  <a:gd name="connsiteY393" fmla="*/ 301553 h 423849"/>
                  <a:gd name="connsiteX394" fmla="*/ 355621 w 459297"/>
                  <a:gd name="connsiteY394" fmla="*/ 303014 h 423849"/>
                  <a:gd name="connsiteX395" fmla="*/ 324893 w 459297"/>
                  <a:gd name="connsiteY395" fmla="*/ 279740 h 423849"/>
                  <a:gd name="connsiteX396" fmla="*/ 325511 w 459297"/>
                  <a:gd name="connsiteY396" fmla="*/ 276849 h 423849"/>
                  <a:gd name="connsiteX397" fmla="*/ 325205 w 459297"/>
                  <a:gd name="connsiteY397" fmla="*/ 274898 h 423849"/>
                  <a:gd name="connsiteX398" fmla="*/ 391583 w 459297"/>
                  <a:gd name="connsiteY398" fmla="*/ 237243 h 423849"/>
                  <a:gd name="connsiteX399" fmla="*/ 394138 w 459297"/>
                  <a:gd name="connsiteY399" fmla="*/ 239368 h 423849"/>
                  <a:gd name="connsiteX400" fmla="*/ 368155 w 459297"/>
                  <a:gd name="connsiteY400" fmla="*/ 304248 h 423849"/>
                  <a:gd name="connsiteX401" fmla="*/ 361014 w 459297"/>
                  <a:gd name="connsiteY401" fmla="*/ 301553 h 423849"/>
                  <a:gd name="connsiteX402" fmla="*/ 411237 w 459297"/>
                  <a:gd name="connsiteY402" fmla="*/ 112488 h 423849"/>
                  <a:gd name="connsiteX403" fmla="*/ 408169 w 459297"/>
                  <a:gd name="connsiteY403" fmla="*/ 119766 h 423849"/>
                  <a:gd name="connsiteX404" fmla="*/ 408824 w 459297"/>
                  <a:gd name="connsiteY404" fmla="*/ 123233 h 423849"/>
                  <a:gd name="connsiteX405" fmla="*/ 366955 w 459297"/>
                  <a:gd name="connsiteY405" fmla="*/ 150950 h 423849"/>
                  <a:gd name="connsiteX406" fmla="*/ 365378 w 459297"/>
                  <a:gd name="connsiteY406" fmla="*/ 149826 h 423849"/>
                  <a:gd name="connsiteX407" fmla="*/ 376269 w 459297"/>
                  <a:gd name="connsiteY407" fmla="*/ 116826 h 423849"/>
                  <a:gd name="connsiteX408" fmla="*/ 376917 w 459297"/>
                  <a:gd name="connsiteY408" fmla="*/ 116889 h 423849"/>
                  <a:gd name="connsiteX409" fmla="*/ 387643 w 459297"/>
                  <a:gd name="connsiteY409" fmla="*/ 106472 h 423849"/>
                  <a:gd name="connsiteX410" fmla="*/ 387641 w 459297"/>
                  <a:gd name="connsiteY410" fmla="*/ 106447 h 423849"/>
                  <a:gd name="connsiteX411" fmla="*/ 411237 w 459297"/>
                  <a:gd name="connsiteY411" fmla="*/ 112488 h 423849"/>
                  <a:gd name="connsiteX412" fmla="*/ 366389 w 459297"/>
                  <a:gd name="connsiteY412" fmla="*/ 104569 h 423849"/>
                  <a:gd name="connsiteX413" fmla="*/ 366192 w 459297"/>
                  <a:gd name="connsiteY413" fmla="*/ 106472 h 423849"/>
                  <a:gd name="connsiteX414" fmla="*/ 372621 w 459297"/>
                  <a:gd name="connsiteY414" fmla="*/ 116007 h 423849"/>
                  <a:gd name="connsiteX415" fmla="*/ 361822 w 459297"/>
                  <a:gd name="connsiteY415" fmla="*/ 148727 h 423849"/>
                  <a:gd name="connsiteX416" fmla="*/ 361014 w 459297"/>
                  <a:gd name="connsiteY416" fmla="*/ 148648 h 423849"/>
                  <a:gd name="connsiteX417" fmla="*/ 355642 w 459297"/>
                  <a:gd name="connsiteY417" fmla="*/ 150494 h 423849"/>
                  <a:gd name="connsiteX418" fmla="*/ 304815 w 459297"/>
                  <a:gd name="connsiteY418" fmla="*/ 110296 h 423849"/>
                  <a:gd name="connsiteX419" fmla="*/ 305584 w 459297"/>
                  <a:gd name="connsiteY419" fmla="*/ 106472 h 423849"/>
                  <a:gd name="connsiteX420" fmla="*/ 305571 w 459297"/>
                  <a:gd name="connsiteY420" fmla="*/ 106344 h 423849"/>
                  <a:gd name="connsiteX421" fmla="*/ 366389 w 459297"/>
                  <a:gd name="connsiteY421" fmla="*/ 104569 h 423849"/>
                  <a:gd name="connsiteX422" fmla="*/ 284558 w 459297"/>
                  <a:gd name="connsiteY422" fmla="*/ 103724 h 423849"/>
                  <a:gd name="connsiteX423" fmla="*/ 284133 w 459297"/>
                  <a:gd name="connsiteY423" fmla="*/ 106472 h 423849"/>
                  <a:gd name="connsiteX424" fmla="*/ 284761 w 459297"/>
                  <a:gd name="connsiteY424" fmla="*/ 109857 h 423849"/>
                  <a:gd name="connsiteX425" fmla="*/ 253056 w 459297"/>
                  <a:gd name="connsiteY425" fmla="*/ 132983 h 423849"/>
                  <a:gd name="connsiteX426" fmla="*/ 248404 w 459297"/>
                  <a:gd name="connsiteY426" fmla="*/ 131375 h 423849"/>
                  <a:gd name="connsiteX427" fmla="*/ 247653 w 459297"/>
                  <a:gd name="connsiteY427" fmla="*/ 131449 h 423849"/>
                  <a:gd name="connsiteX428" fmla="*/ 233550 w 459297"/>
                  <a:gd name="connsiteY428" fmla="*/ 94267 h 423849"/>
                  <a:gd name="connsiteX429" fmla="*/ 237674 w 459297"/>
                  <a:gd name="connsiteY429" fmla="*/ 90027 h 423849"/>
                  <a:gd name="connsiteX430" fmla="*/ 284558 w 459297"/>
                  <a:gd name="connsiteY430" fmla="*/ 103724 h 423849"/>
                  <a:gd name="connsiteX431" fmla="*/ 226060 w 459297"/>
                  <a:gd name="connsiteY431" fmla="*/ 75098 h 423849"/>
                  <a:gd name="connsiteX432" fmla="*/ 219624 w 459297"/>
                  <a:gd name="connsiteY432" fmla="*/ 79065 h 423849"/>
                  <a:gd name="connsiteX433" fmla="*/ 179941 w 459297"/>
                  <a:gd name="connsiteY433" fmla="*/ 59673 h 423849"/>
                  <a:gd name="connsiteX434" fmla="*/ 180318 w 459297"/>
                  <a:gd name="connsiteY434" fmla="*/ 57218 h 423849"/>
                  <a:gd name="connsiteX435" fmla="*/ 178953 w 459297"/>
                  <a:gd name="connsiteY435" fmla="*/ 52485 h 423849"/>
                  <a:gd name="connsiteX436" fmla="*/ 217526 w 459297"/>
                  <a:gd name="connsiteY436" fmla="*/ 18910 h 423849"/>
                  <a:gd name="connsiteX437" fmla="*/ 223702 w 459297"/>
                  <a:gd name="connsiteY437" fmla="*/ 20832 h 423849"/>
                  <a:gd name="connsiteX438" fmla="*/ 224774 w 459297"/>
                  <a:gd name="connsiteY438" fmla="*/ 20728 h 423849"/>
                  <a:gd name="connsiteX439" fmla="*/ 226060 w 459297"/>
                  <a:gd name="connsiteY439" fmla="*/ 75098 h 423849"/>
                  <a:gd name="connsiteX440" fmla="*/ 133251 w 459297"/>
                  <a:gd name="connsiteY440" fmla="*/ 25046 h 423849"/>
                  <a:gd name="connsiteX441" fmla="*/ 139288 w 459297"/>
                  <a:gd name="connsiteY441" fmla="*/ 23235 h 423849"/>
                  <a:gd name="connsiteX442" fmla="*/ 163231 w 459297"/>
                  <a:gd name="connsiteY442" fmla="*/ 51342 h 423849"/>
                  <a:gd name="connsiteX443" fmla="*/ 161040 w 459297"/>
                  <a:gd name="connsiteY443" fmla="*/ 57218 h 423849"/>
                  <a:gd name="connsiteX444" fmla="*/ 162144 w 459297"/>
                  <a:gd name="connsiteY444" fmla="*/ 61482 h 423849"/>
                  <a:gd name="connsiteX445" fmla="*/ 136500 w 459297"/>
                  <a:gd name="connsiteY445" fmla="*/ 81366 h 423849"/>
                  <a:gd name="connsiteX446" fmla="*/ 129743 w 459297"/>
                  <a:gd name="connsiteY446" fmla="*/ 77897 h 423849"/>
                  <a:gd name="connsiteX447" fmla="*/ 130679 w 459297"/>
                  <a:gd name="connsiteY447" fmla="*/ 24710 h 423849"/>
                  <a:gd name="connsiteX448" fmla="*/ 133251 w 459297"/>
                  <a:gd name="connsiteY448" fmla="*/ 25046 h 423849"/>
                  <a:gd name="connsiteX449" fmla="*/ 51874 w 459297"/>
                  <a:gd name="connsiteY449" fmla="*/ 184016 h 423849"/>
                  <a:gd name="connsiteX450" fmla="*/ 56829 w 459297"/>
                  <a:gd name="connsiteY450" fmla="*/ 192643 h 423849"/>
                  <a:gd name="connsiteX451" fmla="*/ 48450 w 459297"/>
                  <a:gd name="connsiteY451" fmla="*/ 215765 h 423849"/>
                  <a:gd name="connsiteX452" fmla="*/ 41943 w 459297"/>
                  <a:gd name="connsiteY452" fmla="*/ 218464 h 423849"/>
                  <a:gd name="connsiteX453" fmla="*/ 8759 w 459297"/>
                  <a:gd name="connsiteY453" fmla="*/ 183755 h 423849"/>
                  <a:gd name="connsiteX454" fmla="*/ 51874 w 459297"/>
                  <a:gd name="connsiteY454" fmla="*/ 184016 h 423849"/>
                  <a:gd name="connsiteX455" fmla="*/ 59539 w 459297"/>
                  <a:gd name="connsiteY455" fmla="*/ 228666 h 423849"/>
                  <a:gd name="connsiteX456" fmla="*/ 96671 w 459297"/>
                  <a:gd name="connsiteY456" fmla="*/ 230669 h 423849"/>
                  <a:gd name="connsiteX457" fmla="*/ 98508 w 459297"/>
                  <a:gd name="connsiteY457" fmla="*/ 234585 h 423849"/>
                  <a:gd name="connsiteX458" fmla="*/ 78514 w 459297"/>
                  <a:gd name="connsiteY458" fmla="*/ 259117 h 423849"/>
                  <a:gd name="connsiteX459" fmla="*/ 73311 w 459297"/>
                  <a:gd name="connsiteY459" fmla="*/ 257785 h 423849"/>
                  <a:gd name="connsiteX460" fmla="*/ 66866 w 459297"/>
                  <a:gd name="connsiteY460" fmla="*/ 259922 h 423849"/>
                  <a:gd name="connsiteX461" fmla="*/ 53795 w 459297"/>
                  <a:gd name="connsiteY461" fmla="*/ 235474 h 423849"/>
                  <a:gd name="connsiteX462" fmla="*/ 59539 w 459297"/>
                  <a:gd name="connsiteY462" fmla="*/ 228666 h 423849"/>
                  <a:gd name="connsiteX463" fmla="*/ 118981 w 459297"/>
                  <a:gd name="connsiteY463" fmla="*/ 284152 h 423849"/>
                  <a:gd name="connsiteX464" fmla="*/ 117487 w 459297"/>
                  <a:gd name="connsiteY464" fmla="*/ 284298 h 423849"/>
                  <a:gd name="connsiteX465" fmla="*/ 108605 w 459297"/>
                  <a:gd name="connsiteY465" fmla="*/ 237080 h 423849"/>
                  <a:gd name="connsiteX466" fmla="*/ 113588 w 459297"/>
                  <a:gd name="connsiteY466" fmla="*/ 231587 h 423849"/>
                  <a:gd name="connsiteX467" fmla="*/ 159000 w 459297"/>
                  <a:gd name="connsiteY467" fmla="*/ 234065 h 423849"/>
                  <a:gd name="connsiteX468" fmla="*/ 161964 w 459297"/>
                  <a:gd name="connsiteY468" fmla="*/ 240096 h 423849"/>
                  <a:gd name="connsiteX469" fmla="*/ 143182 w 459297"/>
                  <a:gd name="connsiteY469" fmla="*/ 265897 h 423849"/>
                  <a:gd name="connsiteX470" fmla="*/ 141790 w 459297"/>
                  <a:gd name="connsiteY470" fmla="*/ 265761 h 423849"/>
                  <a:gd name="connsiteX471" fmla="*/ 131065 w 459297"/>
                  <a:gd name="connsiteY471" fmla="*/ 276176 h 423849"/>
                  <a:gd name="connsiteX472" fmla="*/ 132272 w 459297"/>
                  <a:gd name="connsiteY472" fmla="*/ 280884 h 423849"/>
                  <a:gd name="connsiteX473" fmla="*/ 127180 w 459297"/>
                  <a:gd name="connsiteY473" fmla="*/ 287879 h 423849"/>
                  <a:gd name="connsiteX474" fmla="*/ 118981 w 459297"/>
                  <a:gd name="connsiteY474" fmla="*/ 284152 h 423849"/>
                  <a:gd name="connsiteX475" fmla="*/ 146923 w 459297"/>
                  <a:gd name="connsiteY475" fmla="*/ 267084 h 423849"/>
                  <a:gd name="connsiteX476" fmla="*/ 165047 w 459297"/>
                  <a:gd name="connsiteY476" fmla="*/ 242185 h 423849"/>
                  <a:gd name="connsiteX477" fmla="*/ 169592 w 459297"/>
                  <a:gd name="connsiteY477" fmla="*/ 243198 h 423849"/>
                  <a:gd name="connsiteX478" fmla="*/ 170498 w 459297"/>
                  <a:gd name="connsiteY478" fmla="*/ 243109 h 423849"/>
                  <a:gd name="connsiteX479" fmla="*/ 175845 w 459297"/>
                  <a:gd name="connsiteY479" fmla="*/ 262580 h 423849"/>
                  <a:gd name="connsiteX480" fmla="*/ 170313 w 459297"/>
                  <a:gd name="connsiteY480" fmla="*/ 268348 h 423849"/>
                  <a:gd name="connsiteX481" fmla="*/ 149456 w 459297"/>
                  <a:gd name="connsiteY481" fmla="*/ 268906 h 423849"/>
                  <a:gd name="connsiteX482" fmla="*/ 146923 w 459297"/>
                  <a:gd name="connsiteY482" fmla="*/ 267084 h 423849"/>
                  <a:gd name="connsiteX483" fmla="*/ 259561 w 459297"/>
                  <a:gd name="connsiteY483" fmla="*/ 358086 h 423849"/>
                  <a:gd name="connsiteX484" fmla="*/ 259260 w 459297"/>
                  <a:gd name="connsiteY484" fmla="*/ 355726 h 423849"/>
                  <a:gd name="connsiteX485" fmla="*/ 285790 w 459297"/>
                  <a:gd name="connsiteY485" fmla="*/ 345339 h 423849"/>
                  <a:gd name="connsiteX486" fmla="*/ 287991 w 459297"/>
                  <a:gd name="connsiteY486" fmla="*/ 347480 h 423849"/>
                  <a:gd name="connsiteX487" fmla="*/ 270641 w 459297"/>
                  <a:gd name="connsiteY487" fmla="*/ 388401 h 423849"/>
                  <a:gd name="connsiteX488" fmla="*/ 269743 w 459297"/>
                  <a:gd name="connsiteY488" fmla="*/ 388313 h 423849"/>
                  <a:gd name="connsiteX489" fmla="*/ 264856 w 459297"/>
                  <a:gd name="connsiteY489" fmla="*/ 389768 h 423849"/>
                  <a:gd name="connsiteX490" fmla="*/ 254309 w 459297"/>
                  <a:gd name="connsiteY490" fmla="*/ 367000 h 423849"/>
                  <a:gd name="connsiteX491" fmla="*/ 259561 w 459297"/>
                  <a:gd name="connsiteY491" fmla="*/ 358086 h 423849"/>
                  <a:gd name="connsiteX492" fmla="*/ 277123 w 459297"/>
                  <a:gd name="connsiteY492" fmla="*/ 401240 h 423849"/>
                  <a:gd name="connsiteX493" fmla="*/ 278460 w 459297"/>
                  <a:gd name="connsiteY493" fmla="*/ 396777 h 423849"/>
                  <a:gd name="connsiteX494" fmla="*/ 278326 w 459297"/>
                  <a:gd name="connsiteY494" fmla="*/ 395489 h 423849"/>
                  <a:gd name="connsiteX495" fmla="*/ 318416 w 459297"/>
                  <a:gd name="connsiteY495" fmla="*/ 369376 h 423849"/>
                  <a:gd name="connsiteX496" fmla="*/ 321364 w 459297"/>
                  <a:gd name="connsiteY496" fmla="*/ 370862 h 423849"/>
                  <a:gd name="connsiteX497" fmla="*/ 331840 w 459297"/>
                  <a:gd name="connsiteY497" fmla="*/ 418380 h 423849"/>
                  <a:gd name="connsiteX498" fmla="*/ 277123 w 459297"/>
                  <a:gd name="connsiteY498" fmla="*/ 401240 h 423849"/>
                  <a:gd name="connsiteX499" fmla="*/ 327995 w 459297"/>
                  <a:gd name="connsiteY499" fmla="*/ 356806 h 423849"/>
                  <a:gd name="connsiteX500" fmla="*/ 323511 w 459297"/>
                  <a:gd name="connsiteY500" fmla="*/ 355484 h 423849"/>
                  <a:gd name="connsiteX501" fmla="*/ 321196 w 459297"/>
                  <a:gd name="connsiteY501" fmla="*/ 355850 h 423849"/>
                  <a:gd name="connsiteX502" fmla="*/ 301124 w 459297"/>
                  <a:gd name="connsiteY502" fmla="*/ 343406 h 423849"/>
                  <a:gd name="connsiteX503" fmla="*/ 301674 w 459297"/>
                  <a:gd name="connsiteY503" fmla="*/ 340533 h 423849"/>
                  <a:gd name="connsiteX504" fmla="*/ 301552 w 459297"/>
                  <a:gd name="connsiteY504" fmla="*/ 339357 h 423849"/>
                  <a:gd name="connsiteX505" fmla="*/ 353257 w 459297"/>
                  <a:gd name="connsiteY505" fmla="*/ 320364 h 423849"/>
                  <a:gd name="connsiteX506" fmla="*/ 327995 w 459297"/>
                  <a:gd name="connsiteY506" fmla="*/ 356806 h 423849"/>
                  <a:gd name="connsiteX507" fmla="*/ 445516 w 459297"/>
                  <a:gd name="connsiteY507" fmla="*/ 252741 h 423849"/>
                  <a:gd name="connsiteX508" fmla="*/ 437846 w 459297"/>
                  <a:gd name="connsiteY508" fmla="*/ 249590 h 423849"/>
                  <a:gd name="connsiteX509" fmla="*/ 431115 w 459297"/>
                  <a:gd name="connsiteY509" fmla="*/ 251957 h 423849"/>
                  <a:gd name="connsiteX510" fmla="*/ 409147 w 459297"/>
                  <a:gd name="connsiteY510" fmla="*/ 235325 h 423849"/>
                  <a:gd name="connsiteX511" fmla="*/ 410421 w 459297"/>
                  <a:gd name="connsiteY511" fmla="*/ 230501 h 423849"/>
                  <a:gd name="connsiteX512" fmla="*/ 410340 w 459297"/>
                  <a:gd name="connsiteY512" fmla="*/ 229729 h 423849"/>
                  <a:gd name="connsiteX513" fmla="*/ 438830 w 459297"/>
                  <a:gd name="connsiteY513" fmla="*/ 222526 h 423849"/>
                  <a:gd name="connsiteX514" fmla="*/ 448572 w 459297"/>
                  <a:gd name="connsiteY514" fmla="*/ 228635 h 423849"/>
                  <a:gd name="connsiteX515" fmla="*/ 448963 w 459297"/>
                  <a:gd name="connsiteY515" fmla="*/ 228596 h 423849"/>
                  <a:gd name="connsiteX516" fmla="*/ 445516 w 459297"/>
                  <a:gd name="connsiteY516" fmla="*/ 252741 h 423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459297" h="423849">
                    <a:moveTo>
                      <a:pt x="459298" y="218217"/>
                    </a:moveTo>
                    <a:cubicBezTo>
                      <a:pt x="459298" y="213003"/>
                      <a:pt x="455339" y="208722"/>
                      <a:pt x="450188" y="207960"/>
                    </a:cubicBezTo>
                    <a:lnTo>
                      <a:pt x="438090" y="182359"/>
                    </a:lnTo>
                    <a:cubicBezTo>
                      <a:pt x="441205" y="180536"/>
                      <a:pt x="443310" y="177252"/>
                      <a:pt x="443310" y="173461"/>
                    </a:cubicBezTo>
                    <a:cubicBezTo>
                      <a:pt x="443310" y="167810"/>
                      <a:pt x="438668" y="163234"/>
                      <a:pt x="432886" y="163076"/>
                    </a:cubicBezTo>
                    <a:lnTo>
                      <a:pt x="428655" y="124042"/>
                    </a:lnTo>
                    <a:cubicBezTo>
                      <a:pt x="429263" y="122735"/>
                      <a:pt x="429621" y="121295"/>
                      <a:pt x="429621" y="119766"/>
                    </a:cubicBezTo>
                    <a:cubicBezTo>
                      <a:pt x="429621" y="117965"/>
                      <a:pt x="429107" y="116296"/>
                      <a:pt x="428278" y="114818"/>
                    </a:cubicBezTo>
                    <a:lnTo>
                      <a:pt x="430248" y="113513"/>
                    </a:lnTo>
                    <a:lnTo>
                      <a:pt x="427436" y="112794"/>
                    </a:lnTo>
                    <a:lnTo>
                      <a:pt x="427245" y="111039"/>
                    </a:lnTo>
                    <a:lnTo>
                      <a:pt x="425894" y="111932"/>
                    </a:lnTo>
                    <a:cubicBezTo>
                      <a:pt x="424011" y="110346"/>
                      <a:pt x="421584" y="109351"/>
                      <a:pt x="418895" y="109351"/>
                    </a:cubicBezTo>
                    <a:cubicBezTo>
                      <a:pt x="417831" y="109351"/>
                      <a:pt x="416824" y="109548"/>
                      <a:pt x="415854" y="109828"/>
                    </a:cubicBezTo>
                    <a:lnTo>
                      <a:pt x="386783" y="102386"/>
                    </a:lnTo>
                    <a:cubicBezTo>
                      <a:pt x="385146" y="98666"/>
                      <a:pt x="381347" y="96057"/>
                      <a:pt x="376917" y="96057"/>
                    </a:cubicBezTo>
                    <a:cubicBezTo>
                      <a:pt x="373151" y="96057"/>
                      <a:pt x="369851" y="97950"/>
                      <a:pt x="367938" y="100801"/>
                    </a:cubicBezTo>
                    <a:lnTo>
                      <a:pt x="304813" y="102643"/>
                    </a:lnTo>
                    <a:cubicBezTo>
                      <a:pt x="303240" y="98790"/>
                      <a:pt x="299387" y="96057"/>
                      <a:pt x="294858" y="96057"/>
                    </a:cubicBezTo>
                    <a:cubicBezTo>
                      <a:pt x="291306" y="96057"/>
                      <a:pt x="288182" y="97753"/>
                      <a:pt x="286231" y="100335"/>
                    </a:cubicBezTo>
                    <a:lnTo>
                      <a:pt x="238767" y="86469"/>
                    </a:lnTo>
                    <a:cubicBezTo>
                      <a:pt x="238812" y="86083"/>
                      <a:pt x="238888" y="85705"/>
                      <a:pt x="238888" y="85307"/>
                    </a:cubicBezTo>
                    <a:cubicBezTo>
                      <a:pt x="238888" y="80094"/>
                      <a:pt x="234931" y="75814"/>
                      <a:pt x="229781" y="75051"/>
                    </a:cubicBezTo>
                    <a:lnTo>
                      <a:pt x="228472" y="19700"/>
                    </a:lnTo>
                    <a:cubicBezTo>
                      <a:pt x="231990" y="17991"/>
                      <a:pt x="234428" y="14495"/>
                      <a:pt x="234428" y="10415"/>
                    </a:cubicBezTo>
                    <a:cubicBezTo>
                      <a:pt x="234428" y="4663"/>
                      <a:pt x="229626" y="0"/>
                      <a:pt x="223702" y="0"/>
                    </a:cubicBezTo>
                    <a:cubicBezTo>
                      <a:pt x="219071" y="0"/>
                      <a:pt x="215163" y="2865"/>
                      <a:pt x="213661" y="6855"/>
                    </a:cubicBezTo>
                    <a:lnTo>
                      <a:pt x="139993" y="6588"/>
                    </a:lnTo>
                    <a:cubicBezTo>
                      <a:pt x="138146" y="5126"/>
                      <a:pt x="135820" y="4213"/>
                      <a:pt x="133251" y="4213"/>
                    </a:cubicBezTo>
                    <a:cubicBezTo>
                      <a:pt x="131657" y="4213"/>
                      <a:pt x="130157" y="4573"/>
                      <a:pt x="128797" y="5179"/>
                    </a:cubicBezTo>
                    <a:lnTo>
                      <a:pt x="127331" y="3458"/>
                    </a:lnTo>
                    <a:lnTo>
                      <a:pt x="127287" y="5975"/>
                    </a:lnTo>
                    <a:cubicBezTo>
                      <a:pt x="127030" y="6142"/>
                      <a:pt x="126810" y="6353"/>
                      <a:pt x="126570" y="6540"/>
                    </a:cubicBezTo>
                    <a:lnTo>
                      <a:pt x="125063" y="6535"/>
                    </a:lnTo>
                    <a:lnTo>
                      <a:pt x="125677" y="7256"/>
                    </a:lnTo>
                    <a:cubicBezTo>
                      <a:pt x="123730" y="9141"/>
                      <a:pt x="122525" y="11748"/>
                      <a:pt x="122525" y="14628"/>
                    </a:cubicBezTo>
                    <a:cubicBezTo>
                      <a:pt x="122525" y="18103"/>
                      <a:pt x="124294" y="21160"/>
                      <a:pt x="126986" y="23052"/>
                    </a:cubicBezTo>
                    <a:lnTo>
                      <a:pt x="126018" y="78065"/>
                    </a:lnTo>
                    <a:cubicBezTo>
                      <a:pt x="121272" y="79139"/>
                      <a:pt x="117727" y="83251"/>
                      <a:pt x="117727" y="88186"/>
                    </a:cubicBezTo>
                    <a:cubicBezTo>
                      <a:pt x="117727" y="92980"/>
                      <a:pt x="121079" y="96976"/>
                      <a:pt x="125619" y="98189"/>
                    </a:cubicBezTo>
                    <a:lnTo>
                      <a:pt x="123795" y="176172"/>
                    </a:lnTo>
                    <a:cubicBezTo>
                      <a:pt x="121127" y="176772"/>
                      <a:pt x="119028" y="178749"/>
                      <a:pt x="118287" y="181292"/>
                    </a:cubicBezTo>
                    <a:lnTo>
                      <a:pt x="72694" y="180529"/>
                    </a:lnTo>
                    <a:cubicBezTo>
                      <a:pt x="71252" y="176429"/>
                      <a:pt x="67296" y="173462"/>
                      <a:pt x="62585" y="173462"/>
                    </a:cubicBezTo>
                    <a:cubicBezTo>
                      <a:pt x="57962" y="173462"/>
                      <a:pt x="54058" y="176318"/>
                      <a:pt x="52550" y="180299"/>
                    </a:cubicBezTo>
                    <a:lnTo>
                      <a:pt x="0" y="179981"/>
                    </a:lnTo>
                    <a:lnTo>
                      <a:pt x="39639" y="221439"/>
                    </a:lnTo>
                    <a:cubicBezTo>
                      <a:pt x="38904" y="222849"/>
                      <a:pt x="38452" y="224421"/>
                      <a:pt x="38452" y="226109"/>
                    </a:cubicBezTo>
                    <a:cubicBezTo>
                      <a:pt x="38452" y="231863"/>
                      <a:pt x="43253" y="236526"/>
                      <a:pt x="49177" y="236526"/>
                    </a:cubicBezTo>
                    <a:cubicBezTo>
                      <a:pt x="49490" y="236526"/>
                      <a:pt x="49784" y="236462"/>
                      <a:pt x="50090" y="236437"/>
                    </a:cubicBezTo>
                    <a:lnTo>
                      <a:pt x="64183" y="262795"/>
                    </a:lnTo>
                    <a:cubicBezTo>
                      <a:pt x="63189" y="264374"/>
                      <a:pt x="62585" y="266213"/>
                      <a:pt x="62585" y="268200"/>
                    </a:cubicBezTo>
                    <a:cubicBezTo>
                      <a:pt x="62585" y="275255"/>
                      <a:pt x="69806" y="280649"/>
                      <a:pt x="77462" y="277838"/>
                    </a:cubicBezTo>
                    <a:lnTo>
                      <a:pt x="108890" y="298033"/>
                    </a:lnTo>
                    <a:cubicBezTo>
                      <a:pt x="110211" y="301661"/>
                      <a:pt x="113528" y="304353"/>
                      <a:pt x="117571" y="304871"/>
                    </a:cubicBezTo>
                    <a:lnTo>
                      <a:pt x="117950" y="306884"/>
                    </a:lnTo>
                    <a:lnTo>
                      <a:pt x="119357" y="304950"/>
                    </a:lnTo>
                    <a:cubicBezTo>
                      <a:pt x="119452" y="304947"/>
                      <a:pt x="119546" y="304945"/>
                      <a:pt x="119641" y="304940"/>
                    </a:cubicBezTo>
                    <a:lnTo>
                      <a:pt x="121609" y="306206"/>
                    </a:lnTo>
                    <a:lnTo>
                      <a:pt x="121329" y="304717"/>
                    </a:lnTo>
                    <a:cubicBezTo>
                      <a:pt x="123139" y="304345"/>
                      <a:pt x="125002" y="303555"/>
                      <a:pt x="126831" y="302205"/>
                    </a:cubicBezTo>
                    <a:cubicBezTo>
                      <a:pt x="129745" y="298496"/>
                      <a:pt x="130245" y="294628"/>
                      <a:pt x="129202" y="291426"/>
                    </a:cubicBezTo>
                    <a:lnTo>
                      <a:pt x="134670" y="283914"/>
                    </a:lnTo>
                    <a:cubicBezTo>
                      <a:pt x="136567" y="285562"/>
                      <a:pt x="139045" y="286593"/>
                      <a:pt x="141790" y="286593"/>
                    </a:cubicBezTo>
                    <a:cubicBezTo>
                      <a:pt x="147715" y="286593"/>
                      <a:pt x="152517" y="281930"/>
                      <a:pt x="152517" y="276176"/>
                    </a:cubicBezTo>
                    <a:cubicBezTo>
                      <a:pt x="152517" y="274901"/>
                      <a:pt x="152247" y="273695"/>
                      <a:pt x="151816" y="272566"/>
                    </a:cubicBezTo>
                    <a:lnTo>
                      <a:pt x="169600" y="272090"/>
                    </a:lnTo>
                    <a:cubicBezTo>
                      <a:pt x="169640" y="277811"/>
                      <a:pt x="174419" y="282437"/>
                      <a:pt x="180318" y="282437"/>
                    </a:cubicBezTo>
                    <a:cubicBezTo>
                      <a:pt x="182641" y="282437"/>
                      <a:pt x="184777" y="281703"/>
                      <a:pt x="186533" y="280484"/>
                    </a:cubicBezTo>
                    <a:lnTo>
                      <a:pt x="205076" y="301696"/>
                    </a:lnTo>
                    <a:cubicBezTo>
                      <a:pt x="203338" y="303547"/>
                      <a:pt x="202250" y="305987"/>
                      <a:pt x="202250" y="308689"/>
                    </a:cubicBezTo>
                    <a:cubicBezTo>
                      <a:pt x="202250" y="314444"/>
                      <a:pt x="207052" y="319107"/>
                      <a:pt x="212976" y="319107"/>
                    </a:cubicBezTo>
                    <a:cubicBezTo>
                      <a:pt x="214672" y="319107"/>
                      <a:pt x="216254" y="318690"/>
                      <a:pt x="217680" y="318010"/>
                    </a:cubicBezTo>
                    <a:lnTo>
                      <a:pt x="240937" y="351091"/>
                    </a:lnTo>
                    <a:cubicBezTo>
                      <a:pt x="239198" y="352943"/>
                      <a:pt x="238110" y="355383"/>
                      <a:pt x="238110" y="358086"/>
                    </a:cubicBezTo>
                    <a:cubicBezTo>
                      <a:pt x="238110" y="363840"/>
                      <a:pt x="242911" y="368504"/>
                      <a:pt x="248835" y="368504"/>
                    </a:cubicBezTo>
                    <a:cubicBezTo>
                      <a:pt x="249513" y="368504"/>
                      <a:pt x="250171" y="368427"/>
                      <a:pt x="250814" y="368310"/>
                    </a:cubicBezTo>
                    <a:lnTo>
                      <a:pt x="262129" y="392734"/>
                    </a:lnTo>
                    <a:cubicBezTo>
                      <a:pt x="261448" y="393940"/>
                      <a:pt x="261026" y="395304"/>
                      <a:pt x="261026" y="396777"/>
                    </a:cubicBezTo>
                    <a:cubicBezTo>
                      <a:pt x="261026" y="399445"/>
                      <a:pt x="262321" y="401795"/>
                      <a:pt x="264305" y="403347"/>
                    </a:cubicBezTo>
                    <a:lnTo>
                      <a:pt x="263557" y="405112"/>
                    </a:lnTo>
                    <a:lnTo>
                      <a:pt x="265258" y="404003"/>
                    </a:lnTo>
                    <a:cubicBezTo>
                      <a:pt x="266572" y="404774"/>
                      <a:pt x="268095" y="405244"/>
                      <a:pt x="269743" y="405244"/>
                    </a:cubicBezTo>
                    <a:cubicBezTo>
                      <a:pt x="271278" y="405244"/>
                      <a:pt x="272699" y="404825"/>
                      <a:pt x="273953" y="404148"/>
                    </a:cubicBezTo>
                    <a:lnTo>
                      <a:pt x="336859" y="423850"/>
                    </a:lnTo>
                    <a:lnTo>
                      <a:pt x="325205" y="370999"/>
                    </a:lnTo>
                    <a:cubicBezTo>
                      <a:pt x="328853" y="370242"/>
                      <a:pt x="331591" y="367099"/>
                      <a:pt x="331591" y="363330"/>
                    </a:cubicBezTo>
                    <a:cubicBezTo>
                      <a:pt x="331591" y="361975"/>
                      <a:pt x="331206" y="360720"/>
                      <a:pt x="330583" y="359608"/>
                    </a:cubicBezTo>
                    <a:lnTo>
                      <a:pt x="356932" y="321595"/>
                    </a:lnTo>
                    <a:cubicBezTo>
                      <a:pt x="358191" y="322100"/>
                      <a:pt x="359567" y="322386"/>
                      <a:pt x="361014" y="322386"/>
                    </a:cubicBezTo>
                    <a:cubicBezTo>
                      <a:pt x="366743" y="322386"/>
                      <a:pt x="371380" y="318013"/>
                      <a:pt x="371682" y="312522"/>
                    </a:cubicBezTo>
                    <a:lnTo>
                      <a:pt x="442292" y="269461"/>
                    </a:lnTo>
                    <a:cubicBezTo>
                      <a:pt x="443097" y="269104"/>
                      <a:pt x="443831" y="268638"/>
                      <a:pt x="444514" y="268107"/>
                    </a:cubicBezTo>
                    <a:lnTo>
                      <a:pt x="445495" y="267509"/>
                    </a:lnTo>
                    <a:lnTo>
                      <a:pt x="447004" y="268650"/>
                    </a:lnTo>
                    <a:lnTo>
                      <a:pt x="447327" y="266394"/>
                    </a:lnTo>
                    <a:lnTo>
                      <a:pt x="448911" y="265428"/>
                    </a:lnTo>
                    <a:lnTo>
                      <a:pt x="447606" y="264441"/>
                    </a:lnTo>
                    <a:lnTo>
                      <a:pt x="447636" y="264228"/>
                    </a:lnTo>
                    <a:cubicBezTo>
                      <a:pt x="448228" y="262935"/>
                      <a:pt x="448572" y="261512"/>
                      <a:pt x="448572" y="260005"/>
                    </a:cubicBezTo>
                    <a:cubicBezTo>
                      <a:pt x="448572" y="259542"/>
                      <a:pt x="448492" y="259100"/>
                      <a:pt x="448432" y="258653"/>
                    </a:cubicBezTo>
                    <a:lnTo>
                      <a:pt x="452841" y="227767"/>
                    </a:lnTo>
                    <a:cubicBezTo>
                      <a:pt x="456638" y="226163"/>
                      <a:pt x="459298" y="222496"/>
                      <a:pt x="459298" y="218217"/>
                    </a:cubicBezTo>
                    <a:close/>
                    <a:moveTo>
                      <a:pt x="446136" y="208096"/>
                    </a:moveTo>
                    <a:cubicBezTo>
                      <a:pt x="441390" y="209171"/>
                      <a:pt x="437846" y="213282"/>
                      <a:pt x="437846" y="218217"/>
                    </a:cubicBezTo>
                    <a:cubicBezTo>
                      <a:pt x="437846" y="218457"/>
                      <a:pt x="437902" y="218681"/>
                      <a:pt x="437919" y="218917"/>
                    </a:cubicBezTo>
                    <a:lnTo>
                      <a:pt x="409400" y="226128"/>
                    </a:lnTo>
                    <a:cubicBezTo>
                      <a:pt x="408720" y="224706"/>
                      <a:pt x="407713" y="223480"/>
                      <a:pt x="406482" y="222495"/>
                    </a:cubicBezTo>
                    <a:lnTo>
                      <a:pt x="429185" y="183294"/>
                    </a:lnTo>
                    <a:cubicBezTo>
                      <a:pt x="430259" y="183644"/>
                      <a:pt x="431389" y="183878"/>
                      <a:pt x="432585" y="183878"/>
                    </a:cubicBezTo>
                    <a:cubicBezTo>
                      <a:pt x="433274" y="183878"/>
                      <a:pt x="433945" y="183802"/>
                      <a:pt x="434598" y="183681"/>
                    </a:cubicBezTo>
                    <a:lnTo>
                      <a:pt x="446136" y="208096"/>
                    </a:lnTo>
                    <a:close/>
                    <a:moveTo>
                      <a:pt x="434501" y="269854"/>
                    </a:moveTo>
                    <a:lnTo>
                      <a:pt x="371092" y="308524"/>
                    </a:lnTo>
                    <a:cubicBezTo>
                      <a:pt x="370992" y="308248"/>
                      <a:pt x="370903" y="307970"/>
                      <a:pt x="370780" y="307705"/>
                    </a:cubicBezTo>
                    <a:lnTo>
                      <a:pt x="397610" y="240711"/>
                    </a:lnTo>
                    <a:cubicBezTo>
                      <a:pt x="398285" y="240841"/>
                      <a:pt x="398980" y="240915"/>
                      <a:pt x="399695" y="240915"/>
                    </a:cubicBezTo>
                    <a:cubicBezTo>
                      <a:pt x="402443" y="240915"/>
                      <a:pt x="404923" y="239882"/>
                      <a:pt x="406821" y="238232"/>
                    </a:cubicBezTo>
                    <a:lnTo>
                      <a:pt x="428636" y="254747"/>
                    </a:lnTo>
                    <a:cubicBezTo>
                      <a:pt x="427696" y="256295"/>
                      <a:pt x="427120" y="258078"/>
                      <a:pt x="427120" y="260005"/>
                    </a:cubicBezTo>
                    <a:cubicBezTo>
                      <a:pt x="427120" y="264617"/>
                      <a:pt x="430226" y="268483"/>
                      <a:pt x="434501" y="269854"/>
                    </a:cubicBezTo>
                    <a:close/>
                    <a:moveTo>
                      <a:pt x="316097" y="366441"/>
                    </a:moveTo>
                    <a:lnTo>
                      <a:pt x="276908" y="391970"/>
                    </a:lnTo>
                    <a:cubicBezTo>
                      <a:pt x="276200" y="390978"/>
                      <a:pt x="275269" y="390162"/>
                      <a:pt x="274200" y="389539"/>
                    </a:cubicBezTo>
                    <a:lnTo>
                      <a:pt x="291451" y="348852"/>
                    </a:lnTo>
                    <a:cubicBezTo>
                      <a:pt x="291943" y="348935"/>
                      <a:pt x="292441" y="348999"/>
                      <a:pt x="292957" y="348999"/>
                    </a:cubicBezTo>
                    <a:cubicBezTo>
                      <a:pt x="295356" y="348999"/>
                      <a:pt x="297528" y="348056"/>
                      <a:pt x="299104" y="346532"/>
                    </a:cubicBezTo>
                    <a:lnTo>
                      <a:pt x="317607" y="358005"/>
                    </a:lnTo>
                    <a:cubicBezTo>
                      <a:pt x="316267" y="359405"/>
                      <a:pt x="315430" y="361267"/>
                      <a:pt x="315430" y="363330"/>
                    </a:cubicBezTo>
                    <a:cubicBezTo>
                      <a:pt x="315430" y="364436"/>
                      <a:pt x="315671" y="365486"/>
                      <a:pt x="316097" y="366441"/>
                    </a:cubicBezTo>
                    <a:close/>
                    <a:moveTo>
                      <a:pt x="248835" y="347671"/>
                    </a:moveTo>
                    <a:cubicBezTo>
                      <a:pt x="247057" y="347671"/>
                      <a:pt x="245404" y="348131"/>
                      <a:pt x="243928" y="348876"/>
                    </a:cubicBezTo>
                    <a:lnTo>
                      <a:pt x="220721" y="315867"/>
                    </a:lnTo>
                    <a:cubicBezTo>
                      <a:pt x="221437" y="315139"/>
                      <a:pt x="222021" y="314300"/>
                      <a:pt x="222496" y="313395"/>
                    </a:cubicBezTo>
                    <a:lnTo>
                      <a:pt x="284398" y="339004"/>
                    </a:lnTo>
                    <a:cubicBezTo>
                      <a:pt x="284304" y="339501"/>
                      <a:pt x="284240" y="340009"/>
                      <a:pt x="284240" y="340533"/>
                    </a:cubicBezTo>
                    <a:cubicBezTo>
                      <a:pt x="284240" y="340998"/>
                      <a:pt x="284306" y="341446"/>
                      <a:pt x="284381" y="341891"/>
                    </a:cubicBezTo>
                    <a:lnTo>
                      <a:pt x="257759" y="352316"/>
                    </a:lnTo>
                    <a:cubicBezTo>
                      <a:pt x="255837" y="349518"/>
                      <a:pt x="252560" y="347671"/>
                      <a:pt x="248835" y="347671"/>
                    </a:cubicBezTo>
                    <a:close/>
                    <a:moveTo>
                      <a:pt x="212976" y="298274"/>
                    </a:moveTo>
                    <a:cubicBezTo>
                      <a:pt x="211201" y="298274"/>
                      <a:pt x="209551" y="298733"/>
                      <a:pt x="208077" y="299474"/>
                    </a:cubicBezTo>
                    <a:lnTo>
                      <a:pt x="189190" y="277871"/>
                    </a:lnTo>
                    <a:cubicBezTo>
                      <a:pt x="190359" y="276203"/>
                      <a:pt x="191044" y="274190"/>
                      <a:pt x="191044" y="272020"/>
                    </a:cubicBezTo>
                    <a:cubicBezTo>
                      <a:pt x="191044" y="270452"/>
                      <a:pt x="190662" y="268980"/>
                      <a:pt x="190023" y="267647"/>
                    </a:cubicBezTo>
                    <a:lnTo>
                      <a:pt x="268953" y="234214"/>
                    </a:lnTo>
                    <a:cubicBezTo>
                      <a:pt x="269038" y="234326"/>
                      <a:pt x="269136" y="234428"/>
                      <a:pt x="269226" y="234536"/>
                    </a:cubicBezTo>
                    <a:lnTo>
                      <a:pt x="216658" y="298944"/>
                    </a:lnTo>
                    <a:cubicBezTo>
                      <a:pt x="215505" y="298533"/>
                      <a:pt x="214276" y="298274"/>
                      <a:pt x="212976" y="298274"/>
                    </a:cubicBezTo>
                    <a:close/>
                    <a:moveTo>
                      <a:pt x="180318" y="261605"/>
                    </a:moveTo>
                    <a:cubicBezTo>
                      <a:pt x="180024" y="261605"/>
                      <a:pt x="179747" y="261666"/>
                      <a:pt x="179459" y="261689"/>
                    </a:cubicBezTo>
                    <a:lnTo>
                      <a:pt x="174108" y="242200"/>
                    </a:lnTo>
                    <a:cubicBezTo>
                      <a:pt x="177316" y="240746"/>
                      <a:pt x="179632" y="237809"/>
                      <a:pt x="180162" y="234287"/>
                    </a:cubicBezTo>
                    <a:lnTo>
                      <a:pt x="266013" y="231419"/>
                    </a:lnTo>
                    <a:lnTo>
                      <a:pt x="187779" y="264556"/>
                    </a:lnTo>
                    <a:cubicBezTo>
                      <a:pt x="185848" y="262736"/>
                      <a:pt x="183223" y="261605"/>
                      <a:pt x="180318" y="261605"/>
                    </a:cubicBezTo>
                    <a:close/>
                    <a:moveTo>
                      <a:pt x="113815" y="227872"/>
                    </a:moveTo>
                    <a:cubicBezTo>
                      <a:pt x="113428" y="225619"/>
                      <a:pt x="112137" y="223673"/>
                      <a:pt x="110301" y="222396"/>
                    </a:cubicBezTo>
                    <a:lnTo>
                      <a:pt x="124357" y="190465"/>
                    </a:lnTo>
                    <a:cubicBezTo>
                      <a:pt x="124729" y="190520"/>
                      <a:pt x="125102" y="190576"/>
                      <a:pt x="125491" y="190576"/>
                    </a:cubicBezTo>
                    <a:cubicBezTo>
                      <a:pt x="126688" y="190576"/>
                      <a:pt x="127804" y="190279"/>
                      <a:pt x="128808" y="189795"/>
                    </a:cubicBezTo>
                    <a:lnTo>
                      <a:pt x="161291" y="226259"/>
                    </a:lnTo>
                    <a:cubicBezTo>
                      <a:pt x="160304" y="227442"/>
                      <a:pt x="159569" y="228820"/>
                      <a:pt x="159191" y="230348"/>
                    </a:cubicBezTo>
                    <a:lnTo>
                      <a:pt x="113815" y="227872"/>
                    </a:lnTo>
                    <a:close/>
                    <a:moveTo>
                      <a:pt x="108389" y="293285"/>
                    </a:moveTo>
                    <a:lnTo>
                      <a:pt x="81184" y="275804"/>
                    </a:lnTo>
                    <a:cubicBezTo>
                      <a:pt x="85302" y="270535"/>
                      <a:pt x="84564" y="264953"/>
                      <a:pt x="81437" y="261421"/>
                    </a:cubicBezTo>
                    <a:lnTo>
                      <a:pt x="101453" y="236862"/>
                    </a:lnTo>
                    <a:cubicBezTo>
                      <a:pt x="102514" y="237363"/>
                      <a:pt x="103687" y="237663"/>
                      <a:pt x="104935" y="237706"/>
                    </a:cubicBezTo>
                    <a:lnTo>
                      <a:pt x="113915" y="285440"/>
                    </a:lnTo>
                    <a:cubicBezTo>
                      <a:pt x="110932" y="287005"/>
                      <a:pt x="108824" y="289877"/>
                      <a:pt x="108389" y="293285"/>
                    </a:cubicBezTo>
                    <a:close/>
                    <a:moveTo>
                      <a:pt x="59783" y="224953"/>
                    </a:moveTo>
                    <a:cubicBezTo>
                      <a:pt x="59301" y="220769"/>
                      <a:pt x="56298" y="217364"/>
                      <a:pt x="52256" y="216181"/>
                    </a:cubicBezTo>
                    <a:lnTo>
                      <a:pt x="60281" y="194040"/>
                    </a:lnTo>
                    <a:cubicBezTo>
                      <a:pt x="61025" y="194199"/>
                      <a:pt x="61792" y="194295"/>
                      <a:pt x="62585" y="194295"/>
                    </a:cubicBezTo>
                    <a:cubicBezTo>
                      <a:pt x="65030" y="194295"/>
                      <a:pt x="67257" y="193470"/>
                      <a:pt x="69060" y="192133"/>
                    </a:cubicBezTo>
                    <a:lnTo>
                      <a:pt x="98220" y="224294"/>
                    </a:lnTo>
                    <a:cubicBezTo>
                      <a:pt x="97623" y="225088"/>
                      <a:pt x="97182" y="225986"/>
                      <a:pt x="96897" y="226955"/>
                    </a:cubicBezTo>
                    <a:lnTo>
                      <a:pt x="59783" y="224953"/>
                    </a:lnTo>
                    <a:close/>
                    <a:moveTo>
                      <a:pt x="120920" y="189035"/>
                    </a:moveTo>
                    <a:lnTo>
                      <a:pt x="106866" y="220962"/>
                    </a:lnTo>
                    <a:cubicBezTo>
                      <a:pt x="106339" y="220865"/>
                      <a:pt x="105799" y="220803"/>
                      <a:pt x="105243" y="220803"/>
                    </a:cubicBezTo>
                    <a:cubicBezTo>
                      <a:pt x="103718" y="220803"/>
                      <a:pt x="102306" y="221217"/>
                      <a:pt x="101059" y="221886"/>
                    </a:cubicBezTo>
                    <a:lnTo>
                      <a:pt x="71633" y="189428"/>
                    </a:lnTo>
                    <a:cubicBezTo>
                      <a:pt x="72615" y="187922"/>
                      <a:pt x="73199" y="186159"/>
                      <a:pt x="73271" y="184260"/>
                    </a:cubicBezTo>
                    <a:lnTo>
                      <a:pt x="118210" y="185013"/>
                    </a:lnTo>
                    <a:cubicBezTo>
                      <a:pt x="118622" y="186641"/>
                      <a:pt x="119595" y="188041"/>
                      <a:pt x="120920" y="189035"/>
                    </a:cubicBezTo>
                    <a:close/>
                    <a:moveTo>
                      <a:pt x="142993" y="10320"/>
                    </a:moveTo>
                    <a:lnTo>
                      <a:pt x="212993" y="10574"/>
                    </a:lnTo>
                    <a:cubicBezTo>
                      <a:pt x="213026" y="12697"/>
                      <a:pt x="213704" y="14666"/>
                      <a:pt x="214858" y="16299"/>
                    </a:cubicBezTo>
                    <a:lnTo>
                      <a:pt x="176432" y="49745"/>
                    </a:lnTo>
                    <a:cubicBezTo>
                      <a:pt x="174823" y="48574"/>
                      <a:pt x="172846" y="47855"/>
                      <a:pt x="170680" y="47855"/>
                    </a:cubicBezTo>
                    <a:cubicBezTo>
                      <a:pt x="169026" y="47855"/>
                      <a:pt x="167493" y="48297"/>
                      <a:pt x="166132" y="49010"/>
                    </a:cubicBezTo>
                    <a:lnTo>
                      <a:pt x="141977" y="20652"/>
                    </a:lnTo>
                    <a:cubicBezTo>
                      <a:pt x="143226" y="18949"/>
                      <a:pt x="143977" y="16879"/>
                      <a:pt x="143977" y="14628"/>
                    </a:cubicBezTo>
                    <a:cubicBezTo>
                      <a:pt x="143977" y="13087"/>
                      <a:pt x="143611" y="11637"/>
                      <a:pt x="142993" y="10320"/>
                    </a:cubicBezTo>
                    <a:close/>
                    <a:moveTo>
                      <a:pt x="302785" y="113436"/>
                    </a:moveTo>
                    <a:lnTo>
                      <a:pt x="353247" y="153345"/>
                    </a:lnTo>
                    <a:cubicBezTo>
                      <a:pt x="352896" y="154025"/>
                      <a:pt x="352615" y="154743"/>
                      <a:pt x="352463" y="155513"/>
                    </a:cubicBezTo>
                    <a:lnTo>
                      <a:pt x="310346" y="156790"/>
                    </a:lnTo>
                    <a:cubicBezTo>
                      <a:pt x="309491" y="154011"/>
                      <a:pt x="307001" y="151950"/>
                      <a:pt x="303946" y="151643"/>
                    </a:cubicBezTo>
                    <a:lnTo>
                      <a:pt x="298501" y="116231"/>
                    </a:lnTo>
                    <a:cubicBezTo>
                      <a:pt x="300163" y="115645"/>
                      <a:pt x="301622" y="114684"/>
                      <a:pt x="302785" y="113436"/>
                    </a:cubicBezTo>
                    <a:close/>
                    <a:moveTo>
                      <a:pt x="418895" y="130184"/>
                    </a:moveTo>
                    <a:cubicBezTo>
                      <a:pt x="421328" y="130184"/>
                      <a:pt x="423546" y="129367"/>
                      <a:pt x="425345" y="128042"/>
                    </a:cubicBezTo>
                    <a:lnTo>
                      <a:pt x="429201" y="163626"/>
                    </a:lnTo>
                    <a:cubicBezTo>
                      <a:pt x="426057" y="164647"/>
                      <a:pt x="423584" y="167017"/>
                      <a:pt x="422495" y="170053"/>
                    </a:cubicBezTo>
                    <a:lnTo>
                      <a:pt x="369712" y="157302"/>
                    </a:lnTo>
                    <a:cubicBezTo>
                      <a:pt x="369713" y="157238"/>
                      <a:pt x="369731" y="157179"/>
                      <a:pt x="369731" y="157115"/>
                    </a:cubicBezTo>
                    <a:cubicBezTo>
                      <a:pt x="369731" y="156009"/>
                      <a:pt x="369498" y="154960"/>
                      <a:pt x="369101" y="153992"/>
                    </a:cubicBezTo>
                    <a:lnTo>
                      <a:pt x="410722" y="126440"/>
                    </a:lnTo>
                    <a:cubicBezTo>
                      <a:pt x="412689" y="128710"/>
                      <a:pt x="415600" y="130184"/>
                      <a:pt x="418895" y="130184"/>
                    </a:cubicBezTo>
                    <a:close/>
                    <a:moveTo>
                      <a:pt x="292957" y="332066"/>
                    </a:moveTo>
                    <a:cubicBezTo>
                      <a:pt x="290043" y="332066"/>
                      <a:pt x="287481" y="333466"/>
                      <a:pt x="285899" y="335597"/>
                    </a:cubicBezTo>
                    <a:lnTo>
                      <a:pt x="223585" y="309817"/>
                    </a:lnTo>
                    <a:cubicBezTo>
                      <a:pt x="223627" y="309441"/>
                      <a:pt x="223702" y="309075"/>
                      <a:pt x="223702" y="308689"/>
                    </a:cubicBezTo>
                    <a:cubicBezTo>
                      <a:pt x="223702" y="307743"/>
                      <a:pt x="223530" y="306843"/>
                      <a:pt x="223286" y="305971"/>
                    </a:cubicBezTo>
                    <a:lnTo>
                      <a:pt x="311587" y="280624"/>
                    </a:lnTo>
                    <a:cubicBezTo>
                      <a:pt x="311849" y="281041"/>
                      <a:pt x="312147" y="281431"/>
                      <a:pt x="312486" y="281788"/>
                    </a:cubicBezTo>
                    <a:lnTo>
                      <a:pt x="312141" y="282310"/>
                    </a:lnTo>
                    <a:lnTo>
                      <a:pt x="312673" y="282007"/>
                    </a:lnTo>
                    <a:cubicBezTo>
                      <a:pt x="312974" y="282300"/>
                      <a:pt x="313308" y="282558"/>
                      <a:pt x="313657" y="282798"/>
                    </a:cubicBezTo>
                    <a:lnTo>
                      <a:pt x="294237" y="332191"/>
                    </a:lnTo>
                    <a:cubicBezTo>
                      <a:pt x="293816" y="332130"/>
                      <a:pt x="293395" y="332066"/>
                      <a:pt x="292957" y="332066"/>
                    </a:cubicBezTo>
                    <a:close/>
                    <a:moveTo>
                      <a:pt x="282915" y="234287"/>
                    </a:moveTo>
                    <a:cubicBezTo>
                      <a:pt x="284010" y="232872"/>
                      <a:pt x="284683" y="231132"/>
                      <a:pt x="284683" y="229224"/>
                    </a:cubicBezTo>
                    <a:cubicBezTo>
                      <a:pt x="284683" y="229052"/>
                      <a:pt x="284641" y="228892"/>
                      <a:pt x="284630" y="228722"/>
                    </a:cubicBezTo>
                    <a:lnTo>
                      <a:pt x="360010" y="207552"/>
                    </a:lnTo>
                    <a:cubicBezTo>
                      <a:pt x="360276" y="207983"/>
                      <a:pt x="360580" y="208385"/>
                      <a:pt x="360929" y="208752"/>
                    </a:cubicBezTo>
                    <a:lnTo>
                      <a:pt x="320341" y="269945"/>
                    </a:lnTo>
                    <a:cubicBezTo>
                      <a:pt x="319598" y="269706"/>
                      <a:pt x="318819" y="269546"/>
                      <a:pt x="317995" y="269546"/>
                    </a:cubicBezTo>
                    <a:cubicBezTo>
                      <a:pt x="316809" y="269546"/>
                      <a:pt x="315703" y="269836"/>
                      <a:pt x="314706" y="270310"/>
                    </a:cubicBezTo>
                    <a:lnTo>
                      <a:pt x="282915" y="234287"/>
                    </a:lnTo>
                    <a:close/>
                    <a:moveTo>
                      <a:pt x="180064" y="230568"/>
                    </a:moveTo>
                    <a:cubicBezTo>
                      <a:pt x="180028" y="230404"/>
                      <a:pt x="179957" y="230255"/>
                      <a:pt x="179912" y="230094"/>
                    </a:cubicBezTo>
                    <a:lnTo>
                      <a:pt x="237806" y="203546"/>
                    </a:lnTo>
                    <a:cubicBezTo>
                      <a:pt x="239324" y="205387"/>
                      <a:pt x="241629" y="206589"/>
                      <a:pt x="244245" y="206589"/>
                    </a:cubicBezTo>
                    <a:cubicBezTo>
                      <a:pt x="245852" y="206589"/>
                      <a:pt x="247339" y="206125"/>
                      <a:pt x="248609" y="205355"/>
                    </a:cubicBezTo>
                    <a:lnTo>
                      <a:pt x="268617" y="224705"/>
                    </a:lnTo>
                    <a:cubicBezTo>
                      <a:pt x="268039" y="225590"/>
                      <a:pt x="267619" y="226579"/>
                      <a:pt x="267412" y="227647"/>
                    </a:cubicBezTo>
                    <a:lnTo>
                      <a:pt x="180064" y="230568"/>
                    </a:lnTo>
                    <a:close/>
                    <a:moveTo>
                      <a:pt x="254509" y="142914"/>
                    </a:moveTo>
                    <a:lnTo>
                      <a:pt x="295733" y="158109"/>
                    </a:lnTo>
                    <a:cubicBezTo>
                      <a:pt x="295706" y="158362"/>
                      <a:pt x="295654" y="158608"/>
                      <a:pt x="295654" y="158869"/>
                    </a:cubicBezTo>
                    <a:cubicBezTo>
                      <a:pt x="295654" y="159750"/>
                      <a:pt x="295840" y="160583"/>
                      <a:pt x="296134" y="161364"/>
                    </a:cubicBezTo>
                    <a:lnTo>
                      <a:pt x="249761" y="192589"/>
                    </a:lnTo>
                    <a:cubicBezTo>
                      <a:pt x="248872" y="191813"/>
                      <a:pt x="247814" y="191235"/>
                      <a:pt x="246642" y="190888"/>
                    </a:cubicBezTo>
                    <a:lnTo>
                      <a:pt x="249771" y="145848"/>
                    </a:lnTo>
                    <a:cubicBezTo>
                      <a:pt x="251721" y="145499"/>
                      <a:pt x="253399" y="144421"/>
                      <a:pt x="254509" y="142914"/>
                    </a:cubicBezTo>
                    <a:close/>
                    <a:moveTo>
                      <a:pt x="352605" y="159231"/>
                    </a:moveTo>
                    <a:cubicBezTo>
                      <a:pt x="353503" y="162599"/>
                      <a:pt x="356466" y="165123"/>
                      <a:pt x="360113" y="165492"/>
                    </a:cubicBezTo>
                    <a:lnTo>
                      <a:pt x="363774" y="197006"/>
                    </a:lnTo>
                    <a:cubicBezTo>
                      <a:pt x="363017" y="197286"/>
                      <a:pt x="362331" y="197687"/>
                      <a:pt x="361713" y="198175"/>
                    </a:cubicBezTo>
                    <a:lnTo>
                      <a:pt x="310155" y="161545"/>
                    </a:lnTo>
                    <a:cubicBezTo>
                      <a:pt x="310291" y="161211"/>
                      <a:pt x="310402" y="160864"/>
                      <a:pt x="310486" y="160508"/>
                    </a:cubicBezTo>
                    <a:lnTo>
                      <a:pt x="352605" y="159231"/>
                    </a:lnTo>
                    <a:close/>
                    <a:moveTo>
                      <a:pt x="303173" y="166172"/>
                    </a:moveTo>
                    <a:cubicBezTo>
                      <a:pt x="304974" y="166172"/>
                      <a:pt x="306604" y="165532"/>
                      <a:pt x="307898" y="164508"/>
                    </a:cubicBezTo>
                    <a:lnTo>
                      <a:pt x="359457" y="201137"/>
                    </a:lnTo>
                    <a:cubicBezTo>
                      <a:pt x="359118" y="201968"/>
                      <a:pt x="358919" y="202867"/>
                      <a:pt x="358919" y="203814"/>
                    </a:cubicBezTo>
                    <a:cubicBezTo>
                      <a:pt x="358919" y="203874"/>
                      <a:pt x="358935" y="203929"/>
                      <a:pt x="358937" y="203988"/>
                    </a:cubicBezTo>
                    <a:lnTo>
                      <a:pt x="283565" y="225156"/>
                    </a:lnTo>
                    <a:cubicBezTo>
                      <a:pt x="282870" y="223936"/>
                      <a:pt x="281901" y="222891"/>
                      <a:pt x="280702" y="222134"/>
                    </a:cubicBezTo>
                    <a:lnTo>
                      <a:pt x="302375" y="166094"/>
                    </a:lnTo>
                    <a:cubicBezTo>
                      <a:pt x="302641" y="166121"/>
                      <a:pt x="302900" y="166172"/>
                      <a:pt x="303173" y="166172"/>
                    </a:cubicBezTo>
                    <a:close/>
                    <a:moveTo>
                      <a:pt x="251272" y="202754"/>
                    </a:moveTo>
                    <a:cubicBezTo>
                      <a:pt x="252053" y="201527"/>
                      <a:pt x="252525" y="200095"/>
                      <a:pt x="252525" y="198546"/>
                    </a:cubicBezTo>
                    <a:cubicBezTo>
                      <a:pt x="252525" y="197508"/>
                      <a:pt x="252306" y="196523"/>
                      <a:pt x="251936" y="195611"/>
                    </a:cubicBezTo>
                    <a:lnTo>
                      <a:pt x="298303" y="164391"/>
                    </a:lnTo>
                    <a:cubicBezTo>
                      <a:pt x="298488" y="164545"/>
                      <a:pt x="298667" y="164707"/>
                      <a:pt x="298868" y="164844"/>
                    </a:cubicBezTo>
                    <a:lnTo>
                      <a:pt x="277196" y="220881"/>
                    </a:lnTo>
                    <a:cubicBezTo>
                      <a:pt x="276790" y="220825"/>
                      <a:pt x="276386" y="220761"/>
                      <a:pt x="275965" y="220761"/>
                    </a:cubicBezTo>
                    <a:cubicBezTo>
                      <a:pt x="274237" y="220761"/>
                      <a:pt x="272636" y="221264"/>
                      <a:pt x="271282" y="222105"/>
                    </a:cubicBezTo>
                    <a:lnTo>
                      <a:pt x="251272" y="202754"/>
                    </a:lnTo>
                    <a:close/>
                    <a:moveTo>
                      <a:pt x="364092" y="210717"/>
                    </a:moveTo>
                    <a:cubicBezTo>
                      <a:pt x="364834" y="210955"/>
                      <a:pt x="365613" y="211116"/>
                      <a:pt x="366438" y="211116"/>
                    </a:cubicBezTo>
                    <a:cubicBezTo>
                      <a:pt x="368080" y="211116"/>
                      <a:pt x="369588" y="210589"/>
                      <a:pt x="370825" y="209721"/>
                    </a:cubicBezTo>
                    <a:lnTo>
                      <a:pt x="390386" y="225419"/>
                    </a:lnTo>
                    <a:cubicBezTo>
                      <a:pt x="389510" y="226928"/>
                      <a:pt x="388969" y="228645"/>
                      <a:pt x="388969" y="230501"/>
                    </a:cubicBezTo>
                    <a:cubicBezTo>
                      <a:pt x="388969" y="231756"/>
                      <a:pt x="389234" y="232943"/>
                      <a:pt x="389653" y="234057"/>
                    </a:cubicBezTo>
                    <a:lnTo>
                      <a:pt x="323849" y="271388"/>
                    </a:lnTo>
                    <a:lnTo>
                      <a:pt x="364092" y="210717"/>
                    </a:lnTo>
                    <a:close/>
                    <a:moveTo>
                      <a:pt x="399695" y="220083"/>
                    </a:moveTo>
                    <a:cubicBezTo>
                      <a:pt x="397055" y="220083"/>
                      <a:pt x="394668" y="221045"/>
                      <a:pt x="392799" y="222583"/>
                    </a:cubicBezTo>
                    <a:lnTo>
                      <a:pt x="373236" y="206884"/>
                    </a:lnTo>
                    <a:cubicBezTo>
                      <a:pt x="373685" y="205948"/>
                      <a:pt x="373954" y="204915"/>
                      <a:pt x="373954" y="203814"/>
                    </a:cubicBezTo>
                    <a:cubicBezTo>
                      <a:pt x="373954" y="203379"/>
                      <a:pt x="373897" y="202959"/>
                      <a:pt x="373822" y="202545"/>
                    </a:cubicBezTo>
                    <a:lnTo>
                      <a:pt x="424246" y="179940"/>
                    </a:lnTo>
                    <a:cubicBezTo>
                      <a:pt x="424736" y="180534"/>
                      <a:pt x="425287" y="181069"/>
                      <a:pt x="425897" y="181547"/>
                    </a:cubicBezTo>
                    <a:lnTo>
                      <a:pt x="403217" y="220705"/>
                    </a:lnTo>
                    <a:cubicBezTo>
                      <a:pt x="402108" y="220328"/>
                      <a:pt x="400935" y="220083"/>
                      <a:pt x="399695" y="220083"/>
                    </a:cubicBezTo>
                    <a:close/>
                    <a:moveTo>
                      <a:pt x="368771" y="160903"/>
                    </a:moveTo>
                    <a:lnTo>
                      <a:pt x="421887" y="173736"/>
                    </a:lnTo>
                    <a:cubicBezTo>
                      <a:pt x="421915" y="174764"/>
                      <a:pt x="422119" y="175741"/>
                      <a:pt x="422433" y="176675"/>
                    </a:cubicBezTo>
                    <a:lnTo>
                      <a:pt x="372209" y="199189"/>
                    </a:lnTo>
                    <a:cubicBezTo>
                      <a:pt x="371040" y="197814"/>
                      <a:pt x="369380" y="196871"/>
                      <a:pt x="367474" y="196613"/>
                    </a:cubicBezTo>
                    <a:lnTo>
                      <a:pt x="363814" y="165094"/>
                    </a:lnTo>
                    <a:cubicBezTo>
                      <a:pt x="365982" y="164375"/>
                      <a:pt x="367751" y="162866"/>
                      <a:pt x="368771" y="160903"/>
                    </a:cubicBezTo>
                    <a:close/>
                    <a:moveTo>
                      <a:pt x="294835" y="116887"/>
                    </a:moveTo>
                    <a:lnTo>
                      <a:pt x="300257" y="152138"/>
                    </a:lnTo>
                    <a:cubicBezTo>
                      <a:pt x="298967" y="152666"/>
                      <a:pt x="297872" y="153542"/>
                      <a:pt x="297068" y="154634"/>
                    </a:cubicBezTo>
                    <a:lnTo>
                      <a:pt x="255844" y="139439"/>
                    </a:lnTo>
                    <a:cubicBezTo>
                      <a:pt x="255871" y="139186"/>
                      <a:pt x="255923" y="138939"/>
                      <a:pt x="255923" y="138679"/>
                    </a:cubicBezTo>
                    <a:cubicBezTo>
                      <a:pt x="255923" y="137698"/>
                      <a:pt x="255717" y="136766"/>
                      <a:pt x="255356" y="135911"/>
                    </a:cubicBezTo>
                    <a:lnTo>
                      <a:pt x="286641" y="113092"/>
                    </a:lnTo>
                    <a:cubicBezTo>
                      <a:pt x="288603" y="115388"/>
                      <a:pt x="291524" y="116880"/>
                      <a:pt x="294835" y="116887"/>
                    </a:cubicBezTo>
                    <a:close/>
                    <a:moveTo>
                      <a:pt x="242928" y="190634"/>
                    </a:moveTo>
                    <a:cubicBezTo>
                      <a:pt x="240625" y="190994"/>
                      <a:pt x="238631" y="192251"/>
                      <a:pt x="237377" y="194053"/>
                    </a:cubicBezTo>
                    <a:lnTo>
                      <a:pt x="184128" y="174570"/>
                    </a:lnTo>
                    <a:cubicBezTo>
                      <a:pt x="184194" y="174209"/>
                      <a:pt x="184243" y="173842"/>
                      <a:pt x="184243" y="173462"/>
                    </a:cubicBezTo>
                    <a:cubicBezTo>
                      <a:pt x="184243" y="173271"/>
                      <a:pt x="184202" y="173090"/>
                      <a:pt x="184185" y="172903"/>
                    </a:cubicBezTo>
                    <a:lnTo>
                      <a:pt x="242835" y="143547"/>
                    </a:lnTo>
                    <a:cubicBezTo>
                      <a:pt x="243700" y="144480"/>
                      <a:pt x="244804" y="145181"/>
                      <a:pt x="246059" y="145584"/>
                    </a:cubicBezTo>
                    <a:lnTo>
                      <a:pt x="242928" y="190634"/>
                    </a:lnTo>
                    <a:close/>
                    <a:moveTo>
                      <a:pt x="164137" y="223859"/>
                    </a:moveTo>
                    <a:lnTo>
                      <a:pt x="131673" y="187415"/>
                    </a:lnTo>
                    <a:cubicBezTo>
                      <a:pt x="132402" y="186389"/>
                      <a:pt x="132838" y="185168"/>
                      <a:pt x="132946" y="183854"/>
                    </a:cubicBezTo>
                    <a:lnTo>
                      <a:pt x="172303" y="176954"/>
                    </a:lnTo>
                    <a:cubicBezTo>
                      <a:pt x="172963" y="177920"/>
                      <a:pt x="173895" y="178687"/>
                      <a:pt x="174986" y="179182"/>
                    </a:cubicBezTo>
                    <a:lnTo>
                      <a:pt x="169120" y="222412"/>
                    </a:lnTo>
                    <a:cubicBezTo>
                      <a:pt x="167300" y="222490"/>
                      <a:pt x="165611" y="223007"/>
                      <a:pt x="164137" y="223859"/>
                    </a:cubicBezTo>
                    <a:close/>
                    <a:moveTo>
                      <a:pt x="167191" y="127551"/>
                    </a:moveTo>
                    <a:cubicBezTo>
                      <a:pt x="167814" y="127816"/>
                      <a:pt x="168476" y="128001"/>
                      <a:pt x="169165" y="128118"/>
                    </a:cubicBezTo>
                    <a:lnTo>
                      <a:pt x="174779" y="167852"/>
                    </a:lnTo>
                    <a:cubicBezTo>
                      <a:pt x="172701" y="168885"/>
                      <a:pt x="171265" y="170950"/>
                      <a:pt x="171226" y="173364"/>
                    </a:cubicBezTo>
                    <a:lnTo>
                      <a:pt x="132284" y="180192"/>
                    </a:lnTo>
                    <a:cubicBezTo>
                      <a:pt x="131986" y="179574"/>
                      <a:pt x="131597" y="179013"/>
                      <a:pt x="131142" y="178505"/>
                    </a:cubicBezTo>
                    <a:lnTo>
                      <a:pt x="167191" y="127551"/>
                    </a:lnTo>
                    <a:close/>
                    <a:moveTo>
                      <a:pt x="172901" y="127954"/>
                    </a:moveTo>
                    <a:cubicBezTo>
                      <a:pt x="175085" y="127392"/>
                      <a:pt x="176924" y="126045"/>
                      <a:pt x="178081" y="124222"/>
                    </a:cubicBezTo>
                    <a:lnTo>
                      <a:pt x="240902" y="138844"/>
                    </a:lnTo>
                    <a:cubicBezTo>
                      <a:pt x="240913" y="139332"/>
                      <a:pt x="240969" y="139807"/>
                      <a:pt x="241075" y="140267"/>
                    </a:cubicBezTo>
                    <a:lnTo>
                      <a:pt x="182740" y="169466"/>
                    </a:lnTo>
                    <a:cubicBezTo>
                      <a:pt x="181690" y="168226"/>
                      <a:pt x="180177" y="167393"/>
                      <a:pt x="178447" y="167206"/>
                    </a:cubicBezTo>
                    <a:lnTo>
                      <a:pt x="172901" y="127954"/>
                    </a:lnTo>
                    <a:close/>
                    <a:moveTo>
                      <a:pt x="241812" y="135235"/>
                    </a:moveTo>
                    <a:lnTo>
                      <a:pt x="179304" y="120686"/>
                    </a:lnTo>
                    <a:cubicBezTo>
                      <a:pt x="179336" y="120391"/>
                      <a:pt x="179396" y="120103"/>
                      <a:pt x="179396" y="119800"/>
                    </a:cubicBezTo>
                    <a:cubicBezTo>
                      <a:pt x="179396" y="118880"/>
                      <a:pt x="179207" y="118011"/>
                      <a:pt x="178928" y="117182"/>
                    </a:cubicBezTo>
                    <a:lnTo>
                      <a:pt x="220231" y="92266"/>
                    </a:lnTo>
                    <a:cubicBezTo>
                      <a:pt x="222194" y="94375"/>
                      <a:pt x="225004" y="95725"/>
                      <a:pt x="228162" y="95725"/>
                    </a:cubicBezTo>
                    <a:cubicBezTo>
                      <a:pt x="228809" y="95725"/>
                      <a:pt x="229436" y="95646"/>
                      <a:pt x="230052" y="95540"/>
                    </a:cubicBezTo>
                    <a:lnTo>
                      <a:pt x="244137" y="132674"/>
                    </a:lnTo>
                    <a:cubicBezTo>
                      <a:pt x="243161" y="133329"/>
                      <a:pt x="242378" y="134215"/>
                      <a:pt x="241812" y="135235"/>
                    </a:cubicBezTo>
                    <a:close/>
                    <a:moveTo>
                      <a:pt x="218208" y="89140"/>
                    </a:moveTo>
                    <a:lnTo>
                      <a:pt x="177001" y="113998"/>
                    </a:lnTo>
                    <a:cubicBezTo>
                      <a:pt x="175682" y="112643"/>
                      <a:pt x="173912" y="111733"/>
                      <a:pt x="171920" y="111454"/>
                    </a:cubicBezTo>
                    <a:lnTo>
                      <a:pt x="172435" y="66408"/>
                    </a:lnTo>
                    <a:cubicBezTo>
                      <a:pt x="174784" y="65988"/>
                      <a:pt x="176807" y="64729"/>
                      <a:pt x="178227" y="62977"/>
                    </a:cubicBezTo>
                    <a:lnTo>
                      <a:pt x="217920" y="82374"/>
                    </a:lnTo>
                    <a:cubicBezTo>
                      <a:pt x="217636" y="83311"/>
                      <a:pt x="217436" y="84282"/>
                      <a:pt x="217436" y="85307"/>
                    </a:cubicBezTo>
                    <a:cubicBezTo>
                      <a:pt x="217436" y="86664"/>
                      <a:pt x="217722" y="87952"/>
                      <a:pt x="218208" y="89140"/>
                    </a:cubicBezTo>
                    <a:close/>
                    <a:moveTo>
                      <a:pt x="164510" y="64356"/>
                    </a:moveTo>
                    <a:cubicBezTo>
                      <a:pt x="165707" y="65334"/>
                      <a:pt x="167125" y="66063"/>
                      <a:pt x="168714" y="66383"/>
                    </a:cubicBezTo>
                    <a:lnTo>
                      <a:pt x="168195" y="111724"/>
                    </a:lnTo>
                    <a:cubicBezTo>
                      <a:pt x="166659" y="112170"/>
                      <a:pt x="165305" y="112997"/>
                      <a:pt x="164253" y="114120"/>
                    </a:cubicBezTo>
                    <a:lnTo>
                      <a:pt x="136750" y="94713"/>
                    </a:lnTo>
                    <a:cubicBezTo>
                      <a:pt x="138246" y="92923"/>
                      <a:pt x="139179" y="90671"/>
                      <a:pt x="139179" y="88186"/>
                    </a:cubicBezTo>
                    <a:cubicBezTo>
                      <a:pt x="139179" y="86901"/>
                      <a:pt x="138907" y="85684"/>
                      <a:pt x="138469" y="84547"/>
                    </a:cubicBezTo>
                    <a:lnTo>
                      <a:pt x="164510" y="64356"/>
                    </a:lnTo>
                    <a:close/>
                    <a:moveTo>
                      <a:pt x="133784" y="97175"/>
                    </a:moveTo>
                    <a:lnTo>
                      <a:pt x="162376" y="117350"/>
                    </a:lnTo>
                    <a:cubicBezTo>
                      <a:pt x="162132" y="118130"/>
                      <a:pt x="161962" y="118942"/>
                      <a:pt x="161962" y="119800"/>
                    </a:cubicBezTo>
                    <a:cubicBezTo>
                      <a:pt x="161962" y="121948"/>
                      <a:pt x="162812" y="123887"/>
                      <a:pt x="164169" y="125380"/>
                    </a:cubicBezTo>
                    <a:lnTo>
                      <a:pt x="128051" y="176433"/>
                    </a:lnTo>
                    <a:cubicBezTo>
                      <a:pt x="127876" y="176371"/>
                      <a:pt x="127696" y="176321"/>
                      <a:pt x="127516" y="176272"/>
                    </a:cubicBezTo>
                    <a:lnTo>
                      <a:pt x="129335" y="98517"/>
                    </a:lnTo>
                    <a:cubicBezTo>
                      <a:pt x="130949" y="98387"/>
                      <a:pt x="132452" y="97922"/>
                      <a:pt x="133784" y="97175"/>
                    </a:cubicBezTo>
                    <a:close/>
                    <a:moveTo>
                      <a:pt x="178672" y="179696"/>
                    </a:moveTo>
                    <a:cubicBezTo>
                      <a:pt x="180110" y="179492"/>
                      <a:pt x="181399" y="178853"/>
                      <a:pt x="182372" y="177891"/>
                    </a:cubicBezTo>
                    <a:lnTo>
                      <a:pt x="236069" y="197537"/>
                    </a:lnTo>
                    <a:cubicBezTo>
                      <a:pt x="236026" y="197871"/>
                      <a:pt x="235964" y="198201"/>
                      <a:pt x="235964" y="198546"/>
                    </a:cubicBezTo>
                    <a:cubicBezTo>
                      <a:pt x="235964" y="199118"/>
                      <a:pt x="236030" y="199674"/>
                      <a:pt x="236147" y="200213"/>
                    </a:cubicBezTo>
                    <a:lnTo>
                      <a:pt x="178300" y="226739"/>
                    </a:lnTo>
                    <a:cubicBezTo>
                      <a:pt x="176965" y="224928"/>
                      <a:pt x="175045" y="223582"/>
                      <a:pt x="172811" y="222896"/>
                    </a:cubicBezTo>
                    <a:lnTo>
                      <a:pt x="178672" y="179696"/>
                    </a:lnTo>
                    <a:close/>
                    <a:moveTo>
                      <a:pt x="219930" y="300820"/>
                    </a:moveTo>
                    <a:lnTo>
                      <a:pt x="272171" y="236815"/>
                    </a:lnTo>
                    <a:cubicBezTo>
                      <a:pt x="273322" y="237359"/>
                      <a:pt x="274598" y="237691"/>
                      <a:pt x="275965" y="237691"/>
                    </a:cubicBezTo>
                    <a:cubicBezTo>
                      <a:pt x="277449" y="237691"/>
                      <a:pt x="278825" y="237297"/>
                      <a:pt x="280049" y="236662"/>
                    </a:cubicBezTo>
                    <a:lnTo>
                      <a:pt x="311832" y="272679"/>
                    </a:lnTo>
                    <a:cubicBezTo>
                      <a:pt x="310982" y="273863"/>
                      <a:pt x="310475" y="275296"/>
                      <a:pt x="310475" y="276849"/>
                    </a:cubicBezTo>
                    <a:cubicBezTo>
                      <a:pt x="310475" y="276923"/>
                      <a:pt x="310496" y="276992"/>
                      <a:pt x="310498" y="277066"/>
                    </a:cubicBezTo>
                    <a:lnTo>
                      <a:pt x="221624" y="302577"/>
                    </a:lnTo>
                    <a:cubicBezTo>
                      <a:pt x="221134" y="301924"/>
                      <a:pt x="220560" y="301345"/>
                      <a:pt x="219930" y="300820"/>
                    </a:cubicBezTo>
                    <a:close/>
                    <a:moveTo>
                      <a:pt x="297737" y="333462"/>
                    </a:moveTo>
                    <a:lnTo>
                      <a:pt x="317155" y="284069"/>
                    </a:lnTo>
                    <a:cubicBezTo>
                      <a:pt x="317434" y="284100"/>
                      <a:pt x="317707" y="284152"/>
                      <a:pt x="317995" y="284152"/>
                    </a:cubicBezTo>
                    <a:cubicBezTo>
                      <a:pt x="319712" y="284152"/>
                      <a:pt x="321277" y="283570"/>
                      <a:pt x="322542" y="282628"/>
                    </a:cubicBezTo>
                    <a:lnTo>
                      <a:pt x="352696" y="305467"/>
                    </a:lnTo>
                    <a:cubicBezTo>
                      <a:pt x="351213" y="307254"/>
                      <a:pt x="350288" y="309495"/>
                      <a:pt x="350288" y="311968"/>
                    </a:cubicBezTo>
                    <a:cubicBezTo>
                      <a:pt x="350288" y="313797"/>
                      <a:pt x="350815" y="315490"/>
                      <a:pt x="351667" y="316984"/>
                    </a:cubicBezTo>
                    <a:lnTo>
                      <a:pt x="300229" y="335877"/>
                    </a:lnTo>
                    <a:cubicBezTo>
                      <a:pt x="299576" y="334916"/>
                      <a:pt x="298728" y="334095"/>
                      <a:pt x="297737" y="333462"/>
                    </a:cubicBezTo>
                    <a:close/>
                    <a:moveTo>
                      <a:pt x="361014" y="301553"/>
                    </a:moveTo>
                    <a:cubicBezTo>
                      <a:pt x="359038" y="301553"/>
                      <a:pt x="357211" y="302109"/>
                      <a:pt x="355621" y="303014"/>
                    </a:cubicBezTo>
                    <a:lnTo>
                      <a:pt x="324893" y="279740"/>
                    </a:lnTo>
                    <a:cubicBezTo>
                      <a:pt x="325287" y="278853"/>
                      <a:pt x="325511" y="277877"/>
                      <a:pt x="325511" y="276849"/>
                    </a:cubicBezTo>
                    <a:cubicBezTo>
                      <a:pt x="325511" y="276169"/>
                      <a:pt x="325384" y="275523"/>
                      <a:pt x="325205" y="274898"/>
                    </a:cubicBezTo>
                    <a:lnTo>
                      <a:pt x="391583" y="237243"/>
                    </a:lnTo>
                    <a:cubicBezTo>
                      <a:pt x="392318" y="238075"/>
                      <a:pt x="393169" y="238795"/>
                      <a:pt x="394138" y="239368"/>
                    </a:cubicBezTo>
                    <a:lnTo>
                      <a:pt x="368155" y="304248"/>
                    </a:lnTo>
                    <a:cubicBezTo>
                      <a:pt x="366255" y="302591"/>
                      <a:pt x="363769" y="301553"/>
                      <a:pt x="361014" y="301553"/>
                    </a:cubicBezTo>
                    <a:close/>
                    <a:moveTo>
                      <a:pt x="411237" y="112488"/>
                    </a:moveTo>
                    <a:cubicBezTo>
                      <a:pt x="409344" y="114366"/>
                      <a:pt x="408169" y="116931"/>
                      <a:pt x="408169" y="119766"/>
                    </a:cubicBezTo>
                    <a:cubicBezTo>
                      <a:pt x="408169" y="120989"/>
                      <a:pt x="408426" y="122144"/>
                      <a:pt x="408824" y="123233"/>
                    </a:cubicBezTo>
                    <a:lnTo>
                      <a:pt x="366955" y="150950"/>
                    </a:lnTo>
                    <a:cubicBezTo>
                      <a:pt x="366478" y="150516"/>
                      <a:pt x="365946" y="150147"/>
                      <a:pt x="365378" y="149826"/>
                    </a:cubicBezTo>
                    <a:lnTo>
                      <a:pt x="376269" y="116826"/>
                    </a:lnTo>
                    <a:cubicBezTo>
                      <a:pt x="376488" y="116839"/>
                      <a:pt x="376695" y="116889"/>
                      <a:pt x="376917" y="116889"/>
                    </a:cubicBezTo>
                    <a:cubicBezTo>
                      <a:pt x="382842" y="116889"/>
                      <a:pt x="387643" y="112226"/>
                      <a:pt x="387643" y="106472"/>
                    </a:cubicBezTo>
                    <a:cubicBezTo>
                      <a:pt x="387643" y="106463"/>
                      <a:pt x="387641" y="106455"/>
                      <a:pt x="387641" y="106447"/>
                    </a:cubicBezTo>
                    <a:lnTo>
                      <a:pt x="411237" y="112488"/>
                    </a:lnTo>
                    <a:close/>
                    <a:moveTo>
                      <a:pt x="366389" y="104569"/>
                    </a:moveTo>
                    <a:cubicBezTo>
                      <a:pt x="366271" y="105188"/>
                      <a:pt x="366192" y="105820"/>
                      <a:pt x="366192" y="106472"/>
                    </a:cubicBezTo>
                    <a:cubicBezTo>
                      <a:pt x="366192" y="110739"/>
                      <a:pt x="368839" y="114397"/>
                      <a:pt x="372621" y="116007"/>
                    </a:cubicBezTo>
                    <a:lnTo>
                      <a:pt x="361822" y="148727"/>
                    </a:lnTo>
                    <a:cubicBezTo>
                      <a:pt x="361552" y="148702"/>
                      <a:pt x="361291" y="148648"/>
                      <a:pt x="361014" y="148648"/>
                    </a:cubicBezTo>
                    <a:cubicBezTo>
                      <a:pt x="358977" y="148648"/>
                      <a:pt x="357126" y="149355"/>
                      <a:pt x="355642" y="150494"/>
                    </a:cubicBezTo>
                    <a:lnTo>
                      <a:pt x="304815" y="110296"/>
                    </a:lnTo>
                    <a:cubicBezTo>
                      <a:pt x="305299" y="109110"/>
                      <a:pt x="305584" y="107825"/>
                      <a:pt x="305584" y="106472"/>
                    </a:cubicBezTo>
                    <a:cubicBezTo>
                      <a:pt x="305584" y="106428"/>
                      <a:pt x="305572" y="106388"/>
                      <a:pt x="305571" y="106344"/>
                    </a:cubicBezTo>
                    <a:lnTo>
                      <a:pt x="366389" y="104569"/>
                    </a:lnTo>
                    <a:close/>
                    <a:moveTo>
                      <a:pt x="284558" y="103724"/>
                    </a:moveTo>
                    <a:cubicBezTo>
                      <a:pt x="284309" y="104605"/>
                      <a:pt x="284133" y="105514"/>
                      <a:pt x="284133" y="106472"/>
                    </a:cubicBezTo>
                    <a:cubicBezTo>
                      <a:pt x="284133" y="107664"/>
                      <a:pt x="284382" y="108790"/>
                      <a:pt x="284761" y="109857"/>
                    </a:cubicBezTo>
                    <a:lnTo>
                      <a:pt x="253056" y="132983"/>
                    </a:lnTo>
                    <a:cubicBezTo>
                      <a:pt x="251773" y="131992"/>
                      <a:pt x="250170" y="131375"/>
                      <a:pt x="248404" y="131375"/>
                    </a:cubicBezTo>
                    <a:cubicBezTo>
                      <a:pt x="248146" y="131375"/>
                      <a:pt x="247903" y="131424"/>
                      <a:pt x="247653" y="131449"/>
                    </a:cubicBezTo>
                    <a:lnTo>
                      <a:pt x="233550" y="94267"/>
                    </a:lnTo>
                    <a:cubicBezTo>
                      <a:pt x="235313" y="93264"/>
                      <a:pt x="236739" y="91799"/>
                      <a:pt x="237674" y="90027"/>
                    </a:cubicBezTo>
                    <a:lnTo>
                      <a:pt x="284558" y="103724"/>
                    </a:lnTo>
                    <a:close/>
                    <a:moveTo>
                      <a:pt x="226060" y="75098"/>
                    </a:moveTo>
                    <a:cubicBezTo>
                      <a:pt x="223432" y="75605"/>
                      <a:pt x="221179" y="77064"/>
                      <a:pt x="219624" y="79065"/>
                    </a:cubicBezTo>
                    <a:lnTo>
                      <a:pt x="179941" y="59673"/>
                    </a:lnTo>
                    <a:cubicBezTo>
                      <a:pt x="180162" y="58886"/>
                      <a:pt x="180318" y="58073"/>
                      <a:pt x="180318" y="57218"/>
                    </a:cubicBezTo>
                    <a:cubicBezTo>
                      <a:pt x="180318" y="55483"/>
                      <a:pt x="179799" y="53878"/>
                      <a:pt x="178953" y="52485"/>
                    </a:cubicBezTo>
                    <a:lnTo>
                      <a:pt x="217526" y="18910"/>
                    </a:lnTo>
                    <a:cubicBezTo>
                      <a:pt x="219274" y="20112"/>
                      <a:pt x="221397" y="20832"/>
                      <a:pt x="223702" y="20832"/>
                    </a:cubicBezTo>
                    <a:cubicBezTo>
                      <a:pt x="224069" y="20832"/>
                      <a:pt x="224416" y="20763"/>
                      <a:pt x="224774" y="20728"/>
                    </a:cubicBezTo>
                    <a:lnTo>
                      <a:pt x="226060" y="75098"/>
                    </a:lnTo>
                    <a:close/>
                    <a:moveTo>
                      <a:pt x="133251" y="25046"/>
                    </a:moveTo>
                    <a:cubicBezTo>
                      <a:pt x="135491" y="25046"/>
                      <a:pt x="137568" y="24375"/>
                      <a:pt x="139288" y="23235"/>
                    </a:cubicBezTo>
                    <a:lnTo>
                      <a:pt x="163231" y="51342"/>
                    </a:lnTo>
                    <a:cubicBezTo>
                      <a:pt x="161882" y="52953"/>
                      <a:pt x="161040" y="54980"/>
                      <a:pt x="161040" y="57218"/>
                    </a:cubicBezTo>
                    <a:cubicBezTo>
                      <a:pt x="161040" y="58763"/>
                      <a:pt x="161462" y="60198"/>
                      <a:pt x="162144" y="61482"/>
                    </a:cubicBezTo>
                    <a:lnTo>
                      <a:pt x="136500" y="81366"/>
                    </a:lnTo>
                    <a:cubicBezTo>
                      <a:pt x="134804" y="79480"/>
                      <a:pt x="132437" y="78215"/>
                      <a:pt x="129743" y="77897"/>
                    </a:cubicBezTo>
                    <a:lnTo>
                      <a:pt x="130679" y="24710"/>
                    </a:lnTo>
                    <a:cubicBezTo>
                      <a:pt x="131507" y="24910"/>
                      <a:pt x="132359" y="25046"/>
                      <a:pt x="133251" y="25046"/>
                    </a:cubicBezTo>
                    <a:close/>
                    <a:moveTo>
                      <a:pt x="51874" y="184016"/>
                    </a:moveTo>
                    <a:cubicBezTo>
                      <a:pt x="51924" y="187648"/>
                      <a:pt x="53886" y="190816"/>
                      <a:pt x="56829" y="192643"/>
                    </a:cubicBezTo>
                    <a:lnTo>
                      <a:pt x="48450" y="215765"/>
                    </a:lnTo>
                    <a:cubicBezTo>
                      <a:pt x="45943" y="215931"/>
                      <a:pt x="43682" y="216911"/>
                      <a:pt x="41943" y="218464"/>
                    </a:cubicBezTo>
                    <a:lnTo>
                      <a:pt x="8759" y="183755"/>
                    </a:lnTo>
                    <a:lnTo>
                      <a:pt x="51874" y="184016"/>
                    </a:lnTo>
                    <a:close/>
                    <a:moveTo>
                      <a:pt x="59539" y="228666"/>
                    </a:moveTo>
                    <a:lnTo>
                      <a:pt x="96671" y="230669"/>
                    </a:lnTo>
                    <a:cubicBezTo>
                      <a:pt x="96925" y="232144"/>
                      <a:pt x="97576" y="233473"/>
                      <a:pt x="98508" y="234585"/>
                    </a:cubicBezTo>
                    <a:lnTo>
                      <a:pt x="78514" y="259117"/>
                    </a:lnTo>
                    <a:cubicBezTo>
                      <a:pt x="76970" y="258281"/>
                      <a:pt x="75204" y="257785"/>
                      <a:pt x="73311" y="257785"/>
                    </a:cubicBezTo>
                    <a:cubicBezTo>
                      <a:pt x="70881" y="257785"/>
                      <a:pt x="68664" y="258599"/>
                      <a:pt x="66866" y="259922"/>
                    </a:cubicBezTo>
                    <a:lnTo>
                      <a:pt x="53795" y="235474"/>
                    </a:lnTo>
                    <a:cubicBezTo>
                      <a:pt x="56625" y="234155"/>
                      <a:pt x="58751" y="231681"/>
                      <a:pt x="59539" y="228666"/>
                    </a:cubicBezTo>
                    <a:close/>
                    <a:moveTo>
                      <a:pt x="118981" y="284152"/>
                    </a:moveTo>
                    <a:cubicBezTo>
                      <a:pt x="118470" y="284152"/>
                      <a:pt x="117980" y="284231"/>
                      <a:pt x="117487" y="284298"/>
                    </a:cubicBezTo>
                    <a:lnTo>
                      <a:pt x="108605" y="237080"/>
                    </a:lnTo>
                    <a:cubicBezTo>
                      <a:pt x="111026" y="236096"/>
                      <a:pt x="112857" y="234069"/>
                      <a:pt x="113588" y="231587"/>
                    </a:cubicBezTo>
                    <a:lnTo>
                      <a:pt x="159000" y="234065"/>
                    </a:lnTo>
                    <a:cubicBezTo>
                      <a:pt x="159298" y="236400"/>
                      <a:pt x="160346" y="238504"/>
                      <a:pt x="161964" y="240096"/>
                    </a:cubicBezTo>
                    <a:lnTo>
                      <a:pt x="143182" y="265897"/>
                    </a:lnTo>
                    <a:cubicBezTo>
                      <a:pt x="142722" y="265838"/>
                      <a:pt x="142267" y="265761"/>
                      <a:pt x="141790" y="265761"/>
                    </a:cubicBezTo>
                    <a:cubicBezTo>
                      <a:pt x="135866" y="265761"/>
                      <a:pt x="131065" y="270424"/>
                      <a:pt x="131065" y="276176"/>
                    </a:cubicBezTo>
                    <a:cubicBezTo>
                      <a:pt x="131065" y="277880"/>
                      <a:pt x="131526" y="279464"/>
                      <a:pt x="132272" y="280884"/>
                    </a:cubicBezTo>
                    <a:lnTo>
                      <a:pt x="127180" y="287879"/>
                    </a:lnTo>
                    <a:cubicBezTo>
                      <a:pt x="125213" y="285607"/>
                      <a:pt x="122278" y="284152"/>
                      <a:pt x="118981" y="284152"/>
                    </a:cubicBezTo>
                    <a:close/>
                    <a:moveTo>
                      <a:pt x="146923" y="267084"/>
                    </a:moveTo>
                    <a:lnTo>
                      <a:pt x="165047" y="242185"/>
                    </a:lnTo>
                    <a:cubicBezTo>
                      <a:pt x="166431" y="242817"/>
                      <a:pt x="167961" y="243198"/>
                      <a:pt x="169592" y="243198"/>
                    </a:cubicBezTo>
                    <a:cubicBezTo>
                      <a:pt x="169902" y="243198"/>
                      <a:pt x="170194" y="243134"/>
                      <a:pt x="170498" y="243109"/>
                    </a:cubicBezTo>
                    <a:lnTo>
                      <a:pt x="175845" y="262580"/>
                    </a:lnTo>
                    <a:cubicBezTo>
                      <a:pt x="173300" y="263720"/>
                      <a:pt x="171310" y="265789"/>
                      <a:pt x="170313" y="268348"/>
                    </a:cubicBezTo>
                    <a:lnTo>
                      <a:pt x="149456" y="268906"/>
                    </a:lnTo>
                    <a:cubicBezTo>
                      <a:pt x="148719" y="268174"/>
                      <a:pt x="147854" y="267580"/>
                      <a:pt x="146923" y="267084"/>
                    </a:cubicBezTo>
                    <a:close/>
                    <a:moveTo>
                      <a:pt x="259561" y="358086"/>
                    </a:moveTo>
                    <a:cubicBezTo>
                      <a:pt x="259561" y="357271"/>
                      <a:pt x="259443" y="356487"/>
                      <a:pt x="259260" y="355726"/>
                    </a:cubicBezTo>
                    <a:lnTo>
                      <a:pt x="285790" y="345339"/>
                    </a:lnTo>
                    <a:cubicBezTo>
                      <a:pt x="286385" y="346175"/>
                      <a:pt x="287132" y="346899"/>
                      <a:pt x="287991" y="347480"/>
                    </a:cubicBezTo>
                    <a:lnTo>
                      <a:pt x="270641" y="388401"/>
                    </a:lnTo>
                    <a:cubicBezTo>
                      <a:pt x="270342" y="388371"/>
                      <a:pt x="270051" y="388313"/>
                      <a:pt x="269743" y="388313"/>
                    </a:cubicBezTo>
                    <a:cubicBezTo>
                      <a:pt x="267931" y="388313"/>
                      <a:pt x="266250" y="388850"/>
                      <a:pt x="264856" y="389768"/>
                    </a:cubicBezTo>
                    <a:lnTo>
                      <a:pt x="254309" y="367000"/>
                    </a:lnTo>
                    <a:cubicBezTo>
                      <a:pt x="257442" y="365182"/>
                      <a:pt x="259561" y="361889"/>
                      <a:pt x="259561" y="358086"/>
                    </a:cubicBezTo>
                    <a:close/>
                    <a:moveTo>
                      <a:pt x="277123" y="401240"/>
                    </a:moveTo>
                    <a:cubicBezTo>
                      <a:pt x="277957" y="399941"/>
                      <a:pt x="278460" y="398421"/>
                      <a:pt x="278460" y="396777"/>
                    </a:cubicBezTo>
                    <a:cubicBezTo>
                      <a:pt x="278460" y="396336"/>
                      <a:pt x="278393" y="395912"/>
                      <a:pt x="278326" y="395489"/>
                    </a:cubicBezTo>
                    <a:lnTo>
                      <a:pt x="318416" y="369376"/>
                    </a:lnTo>
                    <a:cubicBezTo>
                      <a:pt x="319273" y="370057"/>
                      <a:pt x="320267" y="370567"/>
                      <a:pt x="321364" y="370862"/>
                    </a:cubicBezTo>
                    <a:lnTo>
                      <a:pt x="331840" y="418380"/>
                    </a:lnTo>
                    <a:lnTo>
                      <a:pt x="277123" y="401240"/>
                    </a:lnTo>
                    <a:close/>
                    <a:moveTo>
                      <a:pt x="327995" y="356806"/>
                    </a:moveTo>
                    <a:cubicBezTo>
                      <a:pt x="326711" y="355973"/>
                      <a:pt x="325171" y="355484"/>
                      <a:pt x="323511" y="355484"/>
                    </a:cubicBezTo>
                    <a:cubicBezTo>
                      <a:pt x="322701" y="355484"/>
                      <a:pt x="321934" y="355635"/>
                      <a:pt x="321196" y="355850"/>
                    </a:cubicBezTo>
                    <a:lnTo>
                      <a:pt x="301124" y="343406"/>
                    </a:lnTo>
                    <a:cubicBezTo>
                      <a:pt x="301460" y="342505"/>
                      <a:pt x="301674" y="341546"/>
                      <a:pt x="301674" y="340533"/>
                    </a:cubicBezTo>
                    <a:cubicBezTo>
                      <a:pt x="301674" y="340130"/>
                      <a:pt x="301608" y="339745"/>
                      <a:pt x="301552" y="339357"/>
                    </a:cubicBezTo>
                    <a:lnTo>
                      <a:pt x="353257" y="320364"/>
                    </a:lnTo>
                    <a:lnTo>
                      <a:pt x="327995" y="356806"/>
                    </a:lnTo>
                    <a:close/>
                    <a:moveTo>
                      <a:pt x="445516" y="252741"/>
                    </a:moveTo>
                    <a:cubicBezTo>
                      <a:pt x="443568" y="250802"/>
                      <a:pt x="440856" y="249590"/>
                      <a:pt x="437846" y="249590"/>
                    </a:cubicBezTo>
                    <a:cubicBezTo>
                      <a:pt x="435282" y="249590"/>
                      <a:pt x="432960" y="250500"/>
                      <a:pt x="431115" y="251957"/>
                    </a:cubicBezTo>
                    <a:lnTo>
                      <a:pt x="409147" y="235325"/>
                    </a:lnTo>
                    <a:cubicBezTo>
                      <a:pt x="409934" y="233876"/>
                      <a:pt x="410421" y="232252"/>
                      <a:pt x="410421" y="230501"/>
                    </a:cubicBezTo>
                    <a:cubicBezTo>
                      <a:pt x="410421" y="230236"/>
                      <a:pt x="410360" y="229988"/>
                      <a:pt x="410340" y="229729"/>
                    </a:cubicBezTo>
                    <a:lnTo>
                      <a:pt x="438830" y="222526"/>
                    </a:lnTo>
                    <a:cubicBezTo>
                      <a:pt x="440521" y="226123"/>
                      <a:pt x="444235" y="228635"/>
                      <a:pt x="448572" y="228635"/>
                    </a:cubicBezTo>
                    <a:cubicBezTo>
                      <a:pt x="448706" y="228635"/>
                      <a:pt x="448830" y="228601"/>
                      <a:pt x="448963" y="228596"/>
                    </a:cubicBezTo>
                    <a:lnTo>
                      <a:pt x="445516" y="252741"/>
                    </a:lnTo>
                    <a:close/>
                  </a:path>
                </a:pathLst>
              </a:custGeom>
              <a:solidFill>
                <a:srgbClr val="FFFFFF"/>
              </a:solidFill>
              <a:ln w="3097"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A9D9DC0C-7DF4-B7CA-F90F-7D1392EBF165}"/>
                </a:ext>
              </a:extLst>
            </p:cNvPr>
            <p:cNvGrpSpPr/>
            <p:nvPr/>
          </p:nvGrpSpPr>
          <p:grpSpPr bwMode="ltGray">
            <a:xfrm>
              <a:off x="9952127" y="6440762"/>
              <a:ext cx="1066243" cy="150276"/>
              <a:chOff x="9952127" y="6440762"/>
              <a:chExt cx="1066243" cy="150276"/>
            </a:xfrm>
          </p:grpSpPr>
          <p:sp>
            <p:nvSpPr>
              <p:cNvPr id="9" name="Freeform: Shape 8">
                <a:extLst>
                  <a:ext uri="{FF2B5EF4-FFF2-40B4-BE49-F238E27FC236}">
                    <a16:creationId xmlns:a16="http://schemas.microsoft.com/office/drawing/2014/main" id="{8D7B746D-0B25-45FB-C713-22C9EA83CB50}"/>
                  </a:ext>
                </a:extLst>
              </p:cNvPr>
              <p:cNvSpPr/>
              <p:nvPr/>
            </p:nvSpPr>
            <p:spPr bwMode="ltGray">
              <a:xfrm>
                <a:off x="9952127" y="644156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3F5AE09-238D-5D62-6844-A431D8C76133}"/>
                  </a:ext>
                </a:extLst>
              </p:cNvPr>
              <p:cNvSpPr/>
              <p:nvPr/>
            </p:nvSpPr>
            <p:spPr bwMode="ltGray">
              <a:xfrm>
                <a:off x="10022887" y="644156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2D6CAB6-9634-4FC0-5537-15D66DE823A4}"/>
                  </a:ext>
                </a:extLst>
              </p:cNvPr>
              <p:cNvSpPr/>
              <p:nvPr/>
            </p:nvSpPr>
            <p:spPr bwMode="ltGray">
              <a:xfrm>
                <a:off x="10071766" y="6441567"/>
                <a:ext cx="73311" cy="58767"/>
              </a:xfrm>
              <a:custGeom>
                <a:avLst/>
                <a:gdLst>
                  <a:gd name="connsiteX0" fmla="*/ 73311 w 73311"/>
                  <a:gd name="connsiteY0" fmla="*/ 58768 h 58767"/>
                  <a:gd name="connsiteX1" fmla="*/ 50542 w 73311"/>
                  <a:gd name="connsiteY1" fmla="*/ 58768 h 58767"/>
                  <a:gd name="connsiteX2" fmla="*/ 44309 w 73311"/>
                  <a:gd name="connsiteY2" fmla="*/ 51390 h 58767"/>
                  <a:gd name="connsiteX3" fmla="*/ 40620 w 73311"/>
                  <a:gd name="connsiteY3" fmla="*/ 46874 h 58767"/>
                  <a:gd name="connsiteX4" fmla="*/ 36126 w 73311"/>
                  <a:gd name="connsiteY4" fmla="*/ 41299 h 58767"/>
                  <a:gd name="connsiteX5" fmla="*/ 27815 w 73311"/>
                  <a:gd name="connsiteY5" fmla="*/ 52153 h 58767"/>
                  <a:gd name="connsiteX6" fmla="*/ 22430 w 73311"/>
                  <a:gd name="connsiteY6" fmla="*/ 58768 h 58767"/>
                  <a:gd name="connsiteX7" fmla="*/ 0 w 73311"/>
                  <a:gd name="connsiteY7" fmla="*/ 58768 h 58767"/>
                  <a:gd name="connsiteX8" fmla="*/ 24932 w 73311"/>
                  <a:gd name="connsiteY8" fmla="*/ 28197 h 58767"/>
                  <a:gd name="connsiteX9" fmla="*/ 1145 w 73311"/>
                  <a:gd name="connsiteY9" fmla="*/ 0 h 58767"/>
                  <a:gd name="connsiteX10" fmla="*/ 23787 w 73311"/>
                  <a:gd name="connsiteY10" fmla="*/ 0 h 58767"/>
                  <a:gd name="connsiteX11" fmla="*/ 27815 w 73311"/>
                  <a:gd name="connsiteY11" fmla="*/ 4919 h 58767"/>
                  <a:gd name="connsiteX12" fmla="*/ 36126 w 73311"/>
                  <a:gd name="connsiteY12" fmla="*/ 15604 h 58767"/>
                  <a:gd name="connsiteX13" fmla="*/ 43503 w 73311"/>
                  <a:gd name="connsiteY13" fmla="*/ 5555 h 58767"/>
                  <a:gd name="connsiteX14" fmla="*/ 48125 w 73311"/>
                  <a:gd name="connsiteY14" fmla="*/ 0 h 58767"/>
                  <a:gd name="connsiteX15" fmla="*/ 70343 w 73311"/>
                  <a:gd name="connsiteY15" fmla="*/ 0 h 58767"/>
                  <a:gd name="connsiteX16" fmla="*/ 47489 w 73311"/>
                  <a:gd name="connsiteY16" fmla="*/ 28197 h 58767"/>
                  <a:gd name="connsiteX17" fmla="*/ 73311 w 73311"/>
                  <a:gd name="connsiteY17"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11" h="58767">
                    <a:moveTo>
                      <a:pt x="73311" y="58768"/>
                    </a:moveTo>
                    <a:lnTo>
                      <a:pt x="50542" y="58768"/>
                    </a:lnTo>
                    <a:lnTo>
                      <a:pt x="44309" y="51390"/>
                    </a:lnTo>
                    <a:cubicBezTo>
                      <a:pt x="44111" y="51108"/>
                      <a:pt x="42881" y="49603"/>
                      <a:pt x="40620" y="46874"/>
                    </a:cubicBezTo>
                    <a:cubicBezTo>
                      <a:pt x="38358" y="44147"/>
                      <a:pt x="36860" y="42289"/>
                      <a:pt x="36126" y="41299"/>
                    </a:cubicBezTo>
                    <a:cubicBezTo>
                      <a:pt x="32734" y="45878"/>
                      <a:pt x="29962" y="49497"/>
                      <a:pt x="27815" y="52153"/>
                    </a:cubicBezTo>
                    <a:lnTo>
                      <a:pt x="22430" y="58768"/>
                    </a:lnTo>
                    <a:lnTo>
                      <a:pt x="0" y="58768"/>
                    </a:lnTo>
                    <a:lnTo>
                      <a:pt x="24932" y="28197"/>
                    </a:lnTo>
                    <a:lnTo>
                      <a:pt x="1145" y="0"/>
                    </a:lnTo>
                    <a:lnTo>
                      <a:pt x="23787" y="0"/>
                    </a:lnTo>
                    <a:lnTo>
                      <a:pt x="27815" y="4919"/>
                    </a:lnTo>
                    <a:cubicBezTo>
                      <a:pt x="30132" y="7775"/>
                      <a:pt x="32903" y="11336"/>
                      <a:pt x="36126" y="15604"/>
                    </a:cubicBezTo>
                    <a:cubicBezTo>
                      <a:pt x="39206" y="11082"/>
                      <a:pt x="41665" y="7732"/>
                      <a:pt x="43503" y="5555"/>
                    </a:cubicBezTo>
                    <a:lnTo>
                      <a:pt x="48125" y="0"/>
                    </a:lnTo>
                    <a:lnTo>
                      <a:pt x="70343" y="0"/>
                    </a:lnTo>
                    <a:lnTo>
                      <a:pt x="47489" y="28197"/>
                    </a:lnTo>
                    <a:lnTo>
                      <a:pt x="73311" y="58768"/>
                    </a:lnTo>
                    <a:close/>
                  </a:path>
                </a:pathLst>
              </a:custGeom>
              <a:solidFill>
                <a:srgbClr val="717171"/>
              </a:solidFill>
              <a:ln w="3097"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0D95D19-D57F-04B8-4D34-E2CA6FA6D126}"/>
                  </a:ext>
                </a:extLst>
              </p:cNvPr>
              <p:cNvSpPr/>
              <p:nvPr/>
            </p:nvSpPr>
            <p:spPr bwMode="ltGray">
              <a:xfrm>
                <a:off x="1013802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762D7D5-F30E-FCFC-216B-DAA7DA321F0B}"/>
                  </a:ext>
                </a:extLst>
              </p:cNvPr>
              <p:cNvSpPr/>
              <p:nvPr/>
            </p:nvSpPr>
            <p:spPr bwMode="ltGray">
              <a:xfrm>
                <a:off x="10214634" y="6440762"/>
                <a:ext cx="43418" cy="60336"/>
              </a:xfrm>
              <a:custGeom>
                <a:avLst/>
                <a:gdLst>
                  <a:gd name="connsiteX0" fmla="*/ 43419 w 43418"/>
                  <a:gd name="connsiteY0" fmla="*/ 42486 h 60336"/>
                  <a:gd name="connsiteX1" fmla="*/ 40599 w 43418"/>
                  <a:gd name="connsiteY1" fmla="*/ 52026 h 60336"/>
                  <a:gd name="connsiteX2" fmla="*/ 32734 w 43418"/>
                  <a:gd name="connsiteY2" fmla="*/ 58195 h 60336"/>
                  <a:gd name="connsiteX3" fmla="*/ 21158 w 43418"/>
                  <a:gd name="connsiteY3" fmla="*/ 60337 h 60336"/>
                  <a:gd name="connsiteX4" fmla="*/ 16685 w 43418"/>
                  <a:gd name="connsiteY4" fmla="*/ 60103 h 60336"/>
                  <a:gd name="connsiteX5" fmla="*/ 9646 w 43418"/>
                  <a:gd name="connsiteY5" fmla="*/ 58810 h 60336"/>
                  <a:gd name="connsiteX6" fmla="*/ 509 w 43418"/>
                  <a:gd name="connsiteY6" fmla="*/ 55672 h 60336"/>
                  <a:gd name="connsiteX7" fmla="*/ 509 w 43418"/>
                  <a:gd name="connsiteY7" fmla="*/ 41256 h 60336"/>
                  <a:gd name="connsiteX8" fmla="*/ 9265 w 43418"/>
                  <a:gd name="connsiteY8" fmla="*/ 45835 h 60336"/>
                  <a:gd name="connsiteX9" fmla="*/ 18487 w 43418"/>
                  <a:gd name="connsiteY9" fmla="*/ 47659 h 60336"/>
                  <a:gd name="connsiteX10" fmla="*/ 24359 w 43418"/>
                  <a:gd name="connsiteY10" fmla="*/ 46153 h 60336"/>
                  <a:gd name="connsiteX11" fmla="*/ 25695 w 43418"/>
                  <a:gd name="connsiteY11" fmla="*/ 43334 h 60336"/>
                  <a:gd name="connsiteX12" fmla="*/ 23405 w 43418"/>
                  <a:gd name="connsiteY12" fmla="*/ 39327 h 60336"/>
                  <a:gd name="connsiteX13" fmla="*/ 16748 w 43418"/>
                  <a:gd name="connsiteY13" fmla="*/ 35956 h 60336"/>
                  <a:gd name="connsiteX14" fmla="*/ 8268 w 43418"/>
                  <a:gd name="connsiteY14" fmla="*/ 31525 h 60336"/>
                  <a:gd name="connsiteX15" fmla="*/ 2311 w 43418"/>
                  <a:gd name="connsiteY15" fmla="*/ 25525 h 60336"/>
                  <a:gd name="connsiteX16" fmla="*/ 0 w 43418"/>
                  <a:gd name="connsiteY16" fmla="*/ 17003 h 60336"/>
                  <a:gd name="connsiteX17" fmla="*/ 2332 w 43418"/>
                  <a:gd name="connsiteY17" fmla="*/ 8417 h 60336"/>
                  <a:gd name="connsiteX18" fmla="*/ 9455 w 43418"/>
                  <a:gd name="connsiteY18" fmla="*/ 2290 h 60336"/>
                  <a:gd name="connsiteX19" fmla="*/ 21158 w 43418"/>
                  <a:gd name="connsiteY19" fmla="*/ 0 h 60336"/>
                  <a:gd name="connsiteX20" fmla="*/ 30253 w 43418"/>
                  <a:gd name="connsiteY20" fmla="*/ 954 h 60336"/>
                  <a:gd name="connsiteX21" fmla="*/ 37143 w 43418"/>
                  <a:gd name="connsiteY21" fmla="*/ 3095 h 60336"/>
                  <a:gd name="connsiteX22" fmla="*/ 40874 w 43418"/>
                  <a:gd name="connsiteY22" fmla="*/ 4961 h 60336"/>
                  <a:gd name="connsiteX23" fmla="*/ 40874 w 43418"/>
                  <a:gd name="connsiteY23" fmla="*/ 18741 h 60336"/>
                  <a:gd name="connsiteX24" fmla="*/ 32840 w 43418"/>
                  <a:gd name="connsiteY24" fmla="*/ 14120 h 60336"/>
                  <a:gd name="connsiteX25" fmla="*/ 23363 w 43418"/>
                  <a:gd name="connsiteY25" fmla="*/ 12084 h 60336"/>
                  <a:gd name="connsiteX26" fmla="*/ 18572 w 43418"/>
                  <a:gd name="connsiteY26" fmla="*/ 13356 h 60336"/>
                  <a:gd name="connsiteX27" fmla="*/ 17088 w 43418"/>
                  <a:gd name="connsiteY27" fmla="*/ 16494 h 60336"/>
                  <a:gd name="connsiteX28" fmla="*/ 18572 w 43418"/>
                  <a:gd name="connsiteY28" fmla="*/ 19504 h 60336"/>
                  <a:gd name="connsiteX29" fmla="*/ 23872 w 43418"/>
                  <a:gd name="connsiteY29" fmla="*/ 22600 h 60336"/>
                  <a:gd name="connsiteX30" fmla="*/ 34726 w 43418"/>
                  <a:gd name="connsiteY30" fmla="*/ 28324 h 60336"/>
                  <a:gd name="connsiteX31" fmla="*/ 41108 w 43418"/>
                  <a:gd name="connsiteY31" fmla="*/ 34196 h 60336"/>
                  <a:gd name="connsiteX32" fmla="*/ 43419 w 43418"/>
                  <a:gd name="connsiteY32" fmla="*/ 42486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3418" h="60336">
                    <a:moveTo>
                      <a:pt x="43419" y="42486"/>
                    </a:moveTo>
                    <a:cubicBezTo>
                      <a:pt x="43419" y="46161"/>
                      <a:pt x="42478" y="49341"/>
                      <a:pt x="40599" y="52026"/>
                    </a:cubicBezTo>
                    <a:cubicBezTo>
                      <a:pt x="38718" y="54712"/>
                      <a:pt x="36097" y="56769"/>
                      <a:pt x="32734" y="58195"/>
                    </a:cubicBezTo>
                    <a:cubicBezTo>
                      <a:pt x="29369" y="59622"/>
                      <a:pt x="25510" y="60337"/>
                      <a:pt x="21158" y="60337"/>
                    </a:cubicBezTo>
                    <a:cubicBezTo>
                      <a:pt x="19942" y="60337"/>
                      <a:pt x="18450" y="60258"/>
                      <a:pt x="16685" y="60103"/>
                    </a:cubicBezTo>
                    <a:cubicBezTo>
                      <a:pt x="14918" y="59947"/>
                      <a:pt x="12572" y="59517"/>
                      <a:pt x="9646" y="58810"/>
                    </a:cubicBezTo>
                    <a:cubicBezTo>
                      <a:pt x="6721" y="58104"/>
                      <a:pt x="3674" y="57058"/>
                      <a:pt x="509" y="55672"/>
                    </a:cubicBezTo>
                    <a:lnTo>
                      <a:pt x="509" y="41256"/>
                    </a:lnTo>
                    <a:cubicBezTo>
                      <a:pt x="3477" y="43094"/>
                      <a:pt x="6395" y="44621"/>
                      <a:pt x="9265" y="45835"/>
                    </a:cubicBezTo>
                    <a:cubicBezTo>
                      <a:pt x="12133" y="47051"/>
                      <a:pt x="15207" y="47659"/>
                      <a:pt x="18487" y="47659"/>
                    </a:cubicBezTo>
                    <a:cubicBezTo>
                      <a:pt x="21511" y="47659"/>
                      <a:pt x="23469" y="47157"/>
                      <a:pt x="24359" y="46153"/>
                    </a:cubicBezTo>
                    <a:cubicBezTo>
                      <a:pt x="25250" y="45151"/>
                      <a:pt x="25695" y="44211"/>
                      <a:pt x="25695" y="43334"/>
                    </a:cubicBezTo>
                    <a:cubicBezTo>
                      <a:pt x="25695" y="41751"/>
                      <a:pt x="24932" y="40416"/>
                      <a:pt x="23405" y="39327"/>
                    </a:cubicBezTo>
                    <a:cubicBezTo>
                      <a:pt x="21879" y="38240"/>
                      <a:pt x="19659" y="37116"/>
                      <a:pt x="16748" y="35956"/>
                    </a:cubicBezTo>
                    <a:cubicBezTo>
                      <a:pt x="13526" y="34599"/>
                      <a:pt x="10699" y="33123"/>
                      <a:pt x="8268" y="31525"/>
                    </a:cubicBezTo>
                    <a:cubicBezTo>
                      <a:pt x="5836" y="29929"/>
                      <a:pt x="3851" y="27929"/>
                      <a:pt x="2311" y="25525"/>
                    </a:cubicBezTo>
                    <a:cubicBezTo>
                      <a:pt x="769" y="23124"/>
                      <a:pt x="0" y="20283"/>
                      <a:pt x="0" y="17003"/>
                    </a:cubicBezTo>
                    <a:cubicBezTo>
                      <a:pt x="0" y="13838"/>
                      <a:pt x="777" y="10976"/>
                      <a:pt x="2332" y="8417"/>
                    </a:cubicBezTo>
                    <a:cubicBezTo>
                      <a:pt x="3886" y="5859"/>
                      <a:pt x="6260" y="3816"/>
                      <a:pt x="9455" y="2290"/>
                    </a:cubicBezTo>
                    <a:cubicBezTo>
                      <a:pt x="12649" y="763"/>
                      <a:pt x="16550" y="0"/>
                      <a:pt x="21158" y="0"/>
                    </a:cubicBezTo>
                    <a:cubicBezTo>
                      <a:pt x="24437" y="0"/>
                      <a:pt x="27468" y="318"/>
                      <a:pt x="30253" y="954"/>
                    </a:cubicBezTo>
                    <a:cubicBezTo>
                      <a:pt x="33036" y="1590"/>
                      <a:pt x="35334" y="2305"/>
                      <a:pt x="37143" y="3095"/>
                    </a:cubicBezTo>
                    <a:cubicBezTo>
                      <a:pt x="38951" y="3887"/>
                      <a:pt x="40196" y="4510"/>
                      <a:pt x="40874" y="4961"/>
                    </a:cubicBezTo>
                    <a:lnTo>
                      <a:pt x="40874" y="18741"/>
                    </a:lnTo>
                    <a:cubicBezTo>
                      <a:pt x="38471" y="17018"/>
                      <a:pt x="35792" y="15476"/>
                      <a:pt x="32840" y="14120"/>
                    </a:cubicBezTo>
                    <a:cubicBezTo>
                      <a:pt x="29885" y="12763"/>
                      <a:pt x="26726" y="12084"/>
                      <a:pt x="23363" y="12084"/>
                    </a:cubicBezTo>
                    <a:cubicBezTo>
                      <a:pt x="21158" y="12084"/>
                      <a:pt x="19560" y="12508"/>
                      <a:pt x="18572" y="13356"/>
                    </a:cubicBezTo>
                    <a:cubicBezTo>
                      <a:pt x="17581" y="14204"/>
                      <a:pt x="17088" y="15251"/>
                      <a:pt x="17088" y="16494"/>
                    </a:cubicBezTo>
                    <a:cubicBezTo>
                      <a:pt x="17088" y="17654"/>
                      <a:pt x="17581" y="18656"/>
                      <a:pt x="18572" y="19504"/>
                    </a:cubicBezTo>
                    <a:cubicBezTo>
                      <a:pt x="19560" y="20352"/>
                      <a:pt x="21328" y="21385"/>
                      <a:pt x="23872" y="22600"/>
                    </a:cubicBezTo>
                    <a:cubicBezTo>
                      <a:pt x="28393" y="24720"/>
                      <a:pt x="32013" y="26628"/>
                      <a:pt x="34726" y="28324"/>
                    </a:cubicBezTo>
                    <a:cubicBezTo>
                      <a:pt x="37440" y="30020"/>
                      <a:pt x="39566" y="31978"/>
                      <a:pt x="41108" y="34196"/>
                    </a:cubicBezTo>
                    <a:cubicBezTo>
                      <a:pt x="42648" y="36416"/>
                      <a:pt x="43419" y="39178"/>
                      <a:pt x="43419" y="42486"/>
                    </a:cubicBezTo>
                    <a:close/>
                  </a:path>
                </a:pathLst>
              </a:custGeom>
              <a:solidFill>
                <a:srgbClr val="717171"/>
              </a:solidFill>
              <a:ln w="309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8828FF6-9966-7AB0-7DB2-619CBE715501}"/>
                  </a:ext>
                </a:extLst>
              </p:cNvPr>
              <p:cNvSpPr/>
              <p:nvPr/>
            </p:nvSpPr>
            <p:spPr bwMode="ltGray">
              <a:xfrm>
                <a:off x="10295178"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38E1304-98B5-772E-092E-1E2A2BC85232}"/>
                  </a:ext>
                </a:extLst>
              </p:cNvPr>
              <p:cNvSpPr/>
              <p:nvPr/>
            </p:nvSpPr>
            <p:spPr bwMode="ltGray">
              <a:xfrm>
                <a:off x="10359876" y="6441567"/>
                <a:ext cx="56902" cy="58767"/>
              </a:xfrm>
              <a:custGeom>
                <a:avLst/>
                <a:gdLst>
                  <a:gd name="connsiteX0" fmla="*/ 56902 w 56902"/>
                  <a:gd name="connsiteY0" fmla="*/ 58768 h 58767"/>
                  <a:gd name="connsiteX1" fmla="*/ 37864 w 56902"/>
                  <a:gd name="connsiteY1" fmla="*/ 58768 h 58767"/>
                  <a:gd name="connsiteX2" fmla="*/ 33242 w 56902"/>
                  <a:gd name="connsiteY2" fmla="*/ 48337 h 58767"/>
                  <a:gd name="connsiteX3" fmla="*/ 28663 w 56902"/>
                  <a:gd name="connsiteY3" fmla="*/ 39963 h 58767"/>
                  <a:gd name="connsiteX4" fmla="*/ 24699 w 56902"/>
                  <a:gd name="connsiteY4" fmla="*/ 36571 h 58767"/>
                  <a:gd name="connsiteX5" fmla="*/ 19716 w 56902"/>
                  <a:gd name="connsiteY5" fmla="*/ 35829 h 58767"/>
                  <a:gd name="connsiteX6" fmla="*/ 17724 w 56902"/>
                  <a:gd name="connsiteY6" fmla="*/ 35829 h 58767"/>
                  <a:gd name="connsiteX7" fmla="*/ 17724 w 56902"/>
                  <a:gd name="connsiteY7" fmla="*/ 58768 h 58767"/>
                  <a:gd name="connsiteX8" fmla="*/ 0 w 56902"/>
                  <a:gd name="connsiteY8" fmla="*/ 58768 h 58767"/>
                  <a:gd name="connsiteX9" fmla="*/ 0 w 56902"/>
                  <a:gd name="connsiteY9" fmla="*/ 0 h 58767"/>
                  <a:gd name="connsiteX10" fmla="*/ 30147 w 56902"/>
                  <a:gd name="connsiteY10" fmla="*/ 0 h 58767"/>
                  <a:gd name="connsiteX11" fmla="*/ 42104 w 56902"/>
                  <a:gd name="connsiteY11" fmla="*/ 2968 h 58767"/>
                  <a:gd name="connsiteX12" fmla="*/ 48825 w 56902"/>
                  <a:gd name="connsiteY12" fmla="*/ 10176 h 58767"/>
                  <a:gd name="connsiteX13" fmla="*/ 50881 w 56902"/>
                  <a:gd name="connsiteY13" fmla="*/ 18232 h 58767"/>
                  <a:gd name="connsiteX14" fmla="*/ 49164 w 56902"/>
                  <a:gd name="connsiteY14" fmla="*/ 25759 h 58767"/>
                  <a:gd name="connsiteX15" fmla="*/ 45539 w 56902"/>
                  <a:gd name="connsiteY15" fmla="*/ 30232 h 58767"/>
                  <a:gd name="connsiteX16" fmla="*/ 41256 w 56902"/>
                  <a:gd name="connsiteY16" fmla="*/ 32903 h 58767"/>
                  <a:gd name="connsiteX17" fmla="*/ 45941 w 56902"/>
                  <a:gd name="connsiteY17" fmla="*/ 36825 h 58767"/>
                  <a:gd name="connsiteX18" fmla="*/ 50966 w 56902"/>
                  <a:gd name="connsiteY18" fmla="*/ 46005 h 58767"/>
                  <a:gd name="connsiteX19" fmla="*/ 56902 w 56902"/>
                  <a:gd name="connsiteY19" fmla="*/ 58768 h 58767"/>
                  <a:gd name="connsiteX20" fmla="*/ 32818 w 56902"/>
                  <a:gd name="connsiteY20" fmla="*/ 18572 h 58767"/>
                  <a:gd name="connsiteX21" fmla="*/ 30147 w 56902"/>
                  <a:gd name="connsiteY21" fmla="*/ 12890 h 58767"/>
                  <a:gd name="connsiteX22" fmla="*/ 21455 w 56902"/>
                  <a:gd name="connsiteY22" fmla="*/ 11279 h 58767"/>
                  <a:gd name="connsiteX23" fmla="*/ 17724 w 56902"/>
                  <a:gd name="connsiteY23" fmla="*/ 11279 h 58767"/>
                  <a:gd name="connsiteX24" fmla="*/ 17724 w 56902"/>
                  <a:gd name="connsiteY24" fmla="*/ 25441 h 58767"/>
                  <a:gd name="connsiteX25" fmla="*/ 21540 w 56902"/>
                  <a:gd name="connsiteY25" fmla="*/ 25441 h 58767"/>
                  <a:gd name="connsiteX26" fmla="*/ 30423 w 56902"/>
                  <a:gd name="connsiteY26" fmla="*/ 24020 h 58767"/>
                  <a:gd name="connsiteX27" fmla="*/ 32818 w 56902"/>
                  <a:gd name="connsiteY27"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902" h="58767">
                    <a:moveTo>
                      <a:pt x="56902" y="58768"/>
                    </a:moveTo>
                    <a:lnTo>
                      <a:pt x="37864" y="58768"/>
                    </a:lnTo>
                    <a:lnTo>
                      <a:pt x="33242" y="48337"/>
                    </a:lnTo>
                    <a:cubicBezTo>
                      <a:pt x="31546" y="44521"/>
                      <a:pt x="30020" y="41730"/>
                      <a:pt x="28663" y="39963"/>
                    </a:cubicBezTo>
                    <a:cubicBezTo>
                      <a:pt x="27306" y="38197"/>
                      <a:pt x="25986" y="37066"/>
                      <a:pt x="24699" y="36571"/>
                    </a:cubicBezTo>
                    <a:cubicBezTo>
                      <a:pt x="23411" y="36077"/>
                      <a:pt x="21752" y="35829"/>
                      <a:pt x="19716" y="35829"/>
                    </a:cubicBezTo>
                    <a:lnTo>
                      <a:pt x="17724" y="35829"/>
                    </a:lnTo>
                    <a:lnTo>
                      <a:pt x="17724" y="58768"/>
                    </a:lnTo>
                    <a:lnTo>
                      <a:pt x="0" y="58768"/>
                    </a:lnTo>
                    <a:lnTo>
                      <a:pt x="0" y="0"/>
                    </a:lnTo>
                    <a:lnTo>
                      <a:pt x="30147" y="0"/>
                    </a:lnTo>
                    <a:cubicBezTo>
                      <a:pt x="35008" y="0"/>
                      <a:pt x="38994" y="990"/>
                      <a:pt x="42104" y="2968"/>
                    </a:cubicBezTo>
                    <a:cubicBezTo>
                      <a:pt x="45215" y="4947"/>
                      <a:pt x="47453" y="7351"/>
                      <a:pt x="48825" y="10176"/>
                    </a:cubicBezTo>
                    <a:cubicBezTo>
                      <a:pt x="50197" y="13003"/>
                      <a:pt x="50881" y="15688"/>
                      <a:pt x="50881" y="18232"/>
                    </a:cubicBezTo>
                    <a:cubicBezTo>
                      <a:pt x="50881" y="21200"/>
                      <a:pt x="50309" y="23710"/>
                      <a:pt x="49164" y="25759"/>
                    </a:cubicBezTo>
                    <a:cubicBezTo>
                      <a:pt x="48019" y="27809"/>
                      <a:pt x="46811" y="29299"/>
                      <a:pt x="45539" y="30232"/>
                    </a:cubicBezTo>
                    <a:cubicBezTo>
                      <a:pt x="44267" y="31165"/>
                      <a:pt x="42840" y="32055"/>
                      <a:pt x="41256" y="32903"/>
                    </a:cubicBezTo>
                    <a:cubicBezTo>
                      <a:pt x="43149" y="34006"/>
                      <a:pt x="44712" y="35314"/>
                      <a:pt x="45941" y="36825"/>
                    </a:cubicBezTo>
                    <a:cubicBezTo>
                      <a:pt x="47171" y="38338"/>
                      <a:pt x="48846" y="41398"/>
                      <a:pt x="50966" y="46005"/>
                    </a:cubicBezTo>
                    <a:lnTo>
                      <a:pt x="56902" y="58768"/>
                    </a:lnTo>
                    <a:close/>
                    <a:moveTo>
                      <a:pt x="32818" y="18572"/>
                    </a:moveTo>
                    <a:cubicBezTo>
                      <a:pt x="32818" y="15858"/>
                      <a:pt x="31928" y="13965"/>
                      <a:pt x="30147" y="12890"/>
                    </a:cubicBezTo>
                    <a:cubicBezTo>
                      <a:pt x="28366" y="11816"/>
                      <a:pt x="25468" y="11279"/>
                      <a:pt x="21455" y="11279"/>
                    </a:cubicBezTo>
                    <a:lnTo>
                      <a:pt x="17724" y="11279"/>
                    </a:lnTo>
                    <a:lnTo>
                      <a:pt x="17724" y="25441"/>
                    </a:lnTo>
                    <a:lnTo>
                      <a:pt x="21540" y="25441"/>
                    </a:lnTo>
                    <a:cubicBezTo>
                      <a:pt x="25865" y="25441"/>
                      <a:pt x="28827" y="24968"/>
                      <a:pt x="30423" y="24020"/>
                    </a:cubicBezTo>
                    <a:cubicBezTo>
                      <a:pt x="32019" y="23074"/>
                      <a:pt x="32818" y="21258"/>
                      <a:pt x="32818" y="18572"/>
                    </a:cubicBezTo>
                    <a:close/>
                  </a:path>
                </a:pathLst>
              </a:custGeom>
              <a:solidFill>
                <a:srgbClr val="717171"/>
              </a:solidFill>
              <a:ln w="309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5CD594B-4E90-70E4-078C-452EC5D361FA}"/>
                  </a:ext>
                </a:extLst>
              </p:cNvPr>
              <p:cNvSpPr/>
              <p:nvPr/>
            </p:nvSpPr>
            <p:spPr bwMode="ltGray">
              <a:xfrm>
                <a:off x="10420669" y="644076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2"/>
                      <a:pt x="56605" y="53552"/>
                      <a:pt x="51602" y="56266"/>
                    </a:cubicBezTo>
                    <a:cubicBezTo>
                      <a:pt x="46599" y="58980"/>
                      <a:pt x="40508" y="60337"/>
                      <a:pt x="33327" y="60337"/>
                    </a:cubicBezTo>
                    <a:cubicBezTo>
                      <a:pt x="26061" y="60337"/>
                      <a:pt x="19913" y="58924"/>
                      <a:pt x="14883" y="56096"/>
                    </a:cubicBezTo>
                    <a:cubicBezTo>
                      <a:pt x="9852" y="53271"/>
                      <a:pt x="6112" y="49553"/>
                      <a:pt x="3668" y="44945"/>
                    </a:cubicBezTo>
                    <a:cubicBezTo>
                      <a:pt x="1224" y="40338"/>
                      <a:pt x="0" y="35405"/>
                      <a:pt x="0" y="30147"/>
                    </a:cubicBezTo>
                    <a:cubicBezTo>
                      <a:pt x="0" y="24862"/>
                      <a:pt x="1214" y="19922"/>
                      <a:pt x="3646" y="15328"/>
                    </a:cubicBezTo>
                    <a:cubicBezTo>
                      <a:pt x="6078" y="10735"/>
                      <a:pt x="9816" y="7032"/>
                      <a:pt x="14862" y="4219"/>
                    </a:cubicBezTo>
                    <a:cubicBezTo>
                      <a:pt x="19907" y="1407"/>
                      <a:pt x="26061" y="0"/>
                      <a:pt x="33327" y="0"/>
                    </a:cubicBezTo>
                    <a:cubicBezTo>
                      <a:pt x="38754" y="0"/>
                      <a:pt x="43594" y="806"/>
                      <a:pt x="47849" y="2417"/>
                    </a:cubicBezTo>
                    <a:cubicBezTo>
                      <a:pt x="52105" y="4028"/>
                      <a:pt x="55603" y="6212"/>
                      <a:pt x="58344" y="8968"/>
                    </a:cubicBezTo>
                    <a:cubicBezTo>
                      <a:pt x="61085" y="11724"/>
                      <a:pt x="63162" y="14933"/>
                      <a:pt x="64577" y="18593"/>
                    </a:cubicBezTo>
                    <a:cubicBezTo>
                      <a:pt x="65991" y="22254"/>
                      <a:pt x="66697" y="26105"/>
                      <a:pt x="66697" y="30147"/>
                    </a:cubicBezTo>
                    <a:close/>
                    <a:moveTo>
                      <a:pt x="48634" y="30147"/>
                    </a:moveTo>
                    <a:cubicBezTo>
                      <a:pt x="48634" y="27942"/>
                      <a:pt x="48310" y="25928"/>
                      <a:pt x="47659" y="24105"/>
                    </a:cubicBezTo>
                    <a:cubicBezTo>
                      <a:pt x="47007" y="22282"/>
                      <a:pt x="46026" y="20699"/>
                      <a:pt x="44712" y="19356"/>
                    </a:cubicBezTo>
                    <a:cubicBezTo>
                      <a:pt x="43397" y="18014"/>
                      <a:pt x="41792" y="16968"/>
                      <a:pt x="39899" y="16218"/>
                    </a:cubicBezTo>
                    <a:cubicBezTo>
                      <a:pt x="38006" y="15470"/>
                      <a:pt x="35814" y="15095"/>
                      <a:pt x="33327" y="15095"/>
                    </a:cubicBezTo>
                    <a:cubicBezTo>
                      <a:pt x="28578" y="15095"/>
                      <a:pt x="24847" y="16480"/>
                      <a:pt x="22133" y="19250"/>
                    </a:cubicBezTo>
                    <a:cubicBezTo>
                      <a:pt x="19420" y="22021"/>
                      <a:pt x="18063" y="25653"/>
                      <a:pt x="18063" y="30147"/>
                    </a:cubicBezTo>
                    <a:cubicBezTo>
                      <a:pt x="18063" y="34642"/>
                      <a:pt x="19426" y="38282"/>
                      <a:pt x="22154" y="41065"/>
                    </a:cubicBezTo>
                    <a:cubicBezTo>
                      <a:pt x="24883" y="43850"/>
                      <a:pt x="28605" y="45242"/>
                      <a:pt x="33327" y="45242"/>
                    </a:cubicBezTo>
                    <a:cubicBezTo>
                      <a:pt x="36577" y="45242"/>
                      <a:pt x="39348" y="44600"/>
                      <a:pt x="41638" y="43313"/>
                    </a:cubicBezTo>
                    <a:cubicBezTo>
                      <a:pt x="43927" y="42027"/>
                      <a:pt x="45666" y="40246"/>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E3E95BF-89B8-2AA8-86FB-D39C0AE1AF4F}"/>
                  </a:ext>
                </a:extLst>
              </p:cNvPr>
              <p:cNvSpPr/>
              <p:nvPr/>
            </p:nvSpPr>
            <p:spPr bwMode="ltGray">
              <a:xfrm>
                <a:off x="10487357"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689BA69-19FF-A4D3-0C79-874280C9C541}"/>
                  </a:ext>
                </a:extLst>
              </p:cNvPr>
              <p:cNvSpPr/>
              <p:nvPr/>
            </p:nvSpPr>
            <p:spPr bwMode="ltGray">
              <a:xfrm>
                <a:off x="10566301"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3AE18C9-7A80-D108-8661-66FCC04651E7}"/>
                  </a:ext>
                </a:extLst>
              </p:cNvPr>
              <p:cNvSpPr/>
              <p:nvPr/>
            </p:nvSpPr>
            <p:spPr bwMode="ltGray">
              <a:xfrm>
                <a:off x="10637314"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2944E3D4-D7F4-9199-0721-D8F023E84E53}"/>
                  </a:ext>
                </a:extLst>
              </p:cNvPr>
              <p:cNvSpPr/>
              <p:nvPr/>
            </p:nvSpPr>
            <p:spPr bwMode="ltGray">
              <a:xfrm>
                <a:off x="1069255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8CD65BC-D839-C89A-5C74-CD8945279C9A}"/>
                  </a:ext>
                </a:extLst>
              </p:cNvPr>
              <p:cNvSpPr/>
              <p:nvPr/>
            </p:nvSpPr>
            <p:spPr bwMode="ltGray">
              <a:xfrm>
                <a:off x="10771498" y="644156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55D9B7F-C509-36C7-9E29-89727BACFD75}"/>
                  </a:ext>
                </a:extLst>
              </p:cNvPr>
              <p:cNvSpPr/>
              <p:nvPr/>
            </p:nvSpPr>
            <p:spPr bwMode="ltGray">
              <a:xfrm>
                <a:off x="10849718"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E31725F-D75E-4D1F-A0D4-D6AD463CF54D}"/>
                  </a:ext>
                </a:extLst>
              </p:cNvPr>
              <p:cNvSpPr/>
              <p:nvPr/>
            </p:nvSpPr>
            <p:spPr bwMode="ltGray">
              <a:xfrm>
                <a:off x="9956537" y="653150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9"/>
                      <a:pt x="57135" y="44945"/>
                    </a:cubicBezTo>
                    <a:cubicBezTo>
                      <a:pt x="54944" y="48591"/>
                      <a:pt x="52365" y="51544"/>
                      <a:pt x="49397" y="53807"/>
                    </a:cubicBezTo>
                    <a:cubicBezTo>
                      <a:pt x="45184" y="57114"/>
                      <a:pt x="39291" y="58768"/>
                      <a:pt x="31716" y="58768"/>
                    </a:cubicBezTo>
                    <a:lnTo>
                      <a:pt x="0" y="58768"/>
                    </a:lnTo>
                    <a:lnTo>
                      <a:pt x="0" y="0"/>
                    </a:lnTo>
                    <a:lnTo>
                      <a:pt x="24423" y="0"/>
                    </a:lnTo>
                    <a:cubicBezTo>
                      <a:pt x="28097" y="0"/>
                      <a:pt x="31242" y="191"/>
                      <a:pt x="33857" y="572"/>
                    </a:cubicBezTo>
                    <a:cubicBezTo>
                      <a:pt x="36471" y="954"/>
                      <a:pt x="38824" y="1490"/>
                      <a:pt x="40917" y="2184"/>
                    </a:cubicBezTo>
                    <a:cubicBezTo>
                      <a:pt x="43008" y="2877"/>
                      <a:pt x="44789" y="3653"/>
                      <a:pt x="46259" y="4516"/>
                    </a:cubicBezTo>
                    <a:cubicBezTo>
                      <a:pt x="47728" y="5379"/>
                      <a:pt x="49043" y="6303"/>
                      <a:pt x="50203" y="7293"/>
                    </a:cubicBezTo>
                    <a:cubicBezTo>
                      <a:pt x="52209" y="8931"/>
                      <a:pt x="53969" y="10870"/>
                      <a:pt x="55482" y="13102"/>
                    </a:cubicBezTo>
                    <a:cubicBezTo>
                      <a:pt x="56993" y="15334"/>
                      <a:pt x="58195" y="17920"/>
                      <a:pt x="59086" y="20861"/>
                    </a:cubicBezTo>
                    <a:cubicBezTo>
                      <a:pt x="59976" y="23802"/>
                      <a:pt x="60421" y="26994"/>
                      <a:pt x="60421" y="30444"/>
                    </a:cubicBezTo>
                    <a:close/>
                    <a:moveTo>
                      <a:pt x="42401" y="29681"/>
                    </a:moveTo>
                    <a:cubicBezTo>
                      <a:pt x="42401" y="24904"/>
                      <a:pt x="41489" y="21179"/>
                      <a:pt x="39666" y="18508"/>
                    </a:cubicBezTo>
                    <a:cubicBezTo>
                      <a:pt x="37843" y="15837"/>
                      <a:pt x="35652" y="14050"/>
                      <a:pt x="33094" y="13144"/>
                    </a:cubicBezTo>
                    <a:cubicBezTo>
                      <a:pt x="30535" y="12239"/>
                      <a:pt x="27927" y="11787"/>
                      <a:pt x="25271" y="11787"/>
                    </a:cubicBezTo>
                    <a:lnTo>
                      <a:pt x="17724" y="11787"/>
                    </a:lnTo>
                    <a:lnTo>
                      <a:pt x="17724" y="46599"/>
                    </a:lnTo>
                    <a:lnTo>
                      <a:pt x="25271" y="46599"/>
                    </a:lnTo>
                    <a:cubicBezTo>
                      <a:pt x="29906" y="46599"/>
                      <a:pt x="33921" y="45496"/>
                      <a:pt x="37313" y="43291"/>
                    </a:cubicBezTo>
                    <a:cubicBezTo>
                      <a:pt x="40705" y="41087"/>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A3928CA-80CD-30CE-C8B2-1FFBA41C8085}"/>
                  </a:ext>
                </a:extLst>
              </p:cNvPr>
              <p:cNvSpPr/>
              <p:nvPr/>
            </p:nvSpPr>
            <p:spPr bwMode="ltGray">
              <a:xfrm>
                <a:off x="10027551" y="6531507"/>
                <a:ext cx="44309" cy="58767"/>
              </a:xfrm>
              <a:custGeom>
                <a:avLst/>
                <a:gdLst>
                  <a:gd name="connsiteX0" fmla="*/ 44309 w 44309"/>
                  <a:gd name="connsiteY0" fmla="*/ 58768 h 58767"/>
                  <a:gd name="connsiteX1" fmla="*/ 0 w 44309"/>
                  <a:gd name="connsiteY1" fmla="*/ 58768 h 58767"/>
                  <a:gd name="connsiteX2" fmla="*/ 0 w 44309"/>
                  <a:gd name="connsiteY2" fmla="*/ 0 h 58767"/>
                  <a:gd name="connsiteX3" fmla="*/ 43588 w 44309"/>
                  <a:gd name="connsiteY3" fmla="*/ 0 h 58767"/>
                  <a:gd name="connsiteX4" fmla="*/ 43588 w 44309"/>
                  <a:gd name="connsiteY4" fmla="*/ 11787 h 58767"/>
                  <a:gd name="connsiteX5" fmla="*/ 17724 w 44309"/>
                  <a:gd name="connsiteY5" fmla="*/ 11787 h 58767"/>
                  <a:gd name="connsiteX6" fmla="*/ 17724 w 44309"/>
                  <a:gd name="connsiteY6" fmla="*/ 22557 h 58767"/>
                  <a:gd name="connsiteX7" fmla="*/ 42401 w 44309"/>
                  <a:gd name="connsiteY7" fmla="*/ 22557 h 58767"/>
                  <a:gd name="connsiteX8" fmla="*/ 42401 w 44309"/>
                  <a:gd name="connsiteY8" fmla="*/ 34387 h 58767"/>
                  <a:gd name="connsiteX9" fmla="*/ 17724 w 44309"/>
                  <a:gd name="connsiteY9" fmla="*/ 34387 h 58767"/>
                  <a:gd name="connsiteX10" fmla="*/ 17724 w 44309"/>
                  <a:gd name="connsiteY10" fmla="*/ 46938 h 58767"/>
                  <a:gd name="connsiteX11" fmla="*/ 44309 w 44309"/>
                  <a:gd name="connsiteY11" fmla="*/ 46938 h 58767"/>
                  <a:gd name="connsiteX12" fmla="*/ 44309 w 44309"/>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9"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E5842919-C650-C7C9-4425-9DF408E4F63E}"/>
                  </a:ext>
                </a:extLst>
              </p:cNvPr>
              <p:cNvSpPr/>
              <p:nvPr/>
            </p:nvSpPr>
            <p:spPr bwMode="ltGray">
              <a:xfrm>
                <a:off x="10076684" y="6531507"/>
                <a:ext cx="64195" cy="59530"/>
              </a:xfrm>
              <a:custGeom>
                <a:avLst/>
                <a:gdLst>
                  <a:gd name="connsiteX0" fmla="*/ 64195 w 64195"/>
                  <a:gd name="connsiteY0" fmla="*/ 0 h 59530"/>
                  <a:gd name="connsiteX1" fmla="*/ 37694 w 64195"/>
                  <a:gd name="connsiteY1" fmla="*/ 59531 h 59530"/>
                  <a:gd name="connsiteX2" fmla="*/ 25992 w 64195"/>
                  <a:gd name="connsiteY2" fmla="*/ 59531 h 59530"/>
                  <a:gd name="connsiteX3" fmla="*/ 0 w 64195"/>
                  <a:gd name="connsiteY3" fmla="*/ 0 h 59530"/>
                  <a:gd name="connsiteX4" fmla="*/ 18444 w 64195"/>
                  <a:gd name="connsiteY4" fmla="*/ 0 h 59530"/>
                  <a:gd name="connsiteX5" fmla="*/ 31886 w 64195"/>
                  <a:gd name="connsiteY5" fmla="*/ 33921 h 59530"/>
                  <a:gd name="connsiteX6" fmla="*/ 45708 w 64195"/>
                  <a:gd name="connsiteY6" fmla="*/ 0 h 59530"/>
                  <a:gd name="connsiteX7" fmla="*/ 64195 w 64195"/>
                  <a:gd name="connsiteY7" fmla="*/ 0 h 5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95" h="59530">
                    <a:moveTo>
                      <a:pt x="64195" y="0"/>
                    </a:moveTo>
                    <a:lnTo>
                      <a:pt x="37694" y="59531"/>
                    </a:lnTo>
                    <a:lnTo>
                      <a:pt x="25992" y="59531"/>
                    </a:lnTo>
                    <a:lnTo>
                      <a:pt x="0" y="0"/>
                    </a:lnTo>
                    <a:lnTo>
                      <a:pt x="18444" y="0"/>
                    </a:lnTo>
                    <a:lnTo>
                      <a:pt x="31886" y="33921"/>
                    </a:lnTo>
                    <a:lnTo>
                      <a:pt x="45708" y="0"/>
                    </a:lnTo>
                    <a:lnTo>
                      <a:pt x="64195" y="0"/>
                    </a:lnTo>
                    <a:close/>
                  </a:path>
                </a:pathLst>
              </a:custGeom>
              <a:solidFill>
                <a:srgbClr val="717171"/>
              </a:solidFill>
              <a:ln w="30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83234BB-53E1-931E-5DF9-F2EAE54E560B}"/>
                  </a:ext>
                </a:extLst>
              </p:cNvPr>
              <p:cNvSpPr/>
              <p:nvPr/>
            </p:nvSpPr>
            <p:spPr bwMode="ltGray">
              <a:xfrm>
                <a:off x="1014858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F1D485F-2507-7237-F72B-2B55EC6D2E5B}"/>
                  </a:ext>
                </a:extLst>
              </p:cNvPr>
              <p:cNvSpPr/>
              <p:nvPr/>
            </p:nvSpPr>
            <p:spPr bwMode="ltGray">
              <a:xfrm>
                <a:off x="10204422" y="6531507"/>
                <a:ext cx="44648" cy="58767"/>
              </a:xfrm>
              <a:custGeom>
                <a:avLst/>
                <a:gdLst>
                  <a:gd name="connsiteX0" fmla="*/ 44648 w 44648"/>
                  <a:gd name="connsiteY0" fmla="*/ 58768 h 58767"/>
                  <a:gd name="connsiteX1" fmla="*/ 0 w 44648"/>
                  <a:gd name="connsiteY1" fmla="*/ 58768 h 58767"/>
                  <a:gd name="connsiteX2" fmla="*/ 0 w 44648"/>
                  <a:gd name="connsiteY2" fmla="*/ 0 h 58767"/>
                  <a:gd name="connsiteX3" fmla="*/ 17724 w 44648"/>
                  <a:gd name="connsiteY3" fmla="*/ 0 h 58767"/>
                  <a:gd name="connsiteX4" fmla="*/ 17724 w 44648"/>
                  <a:gd name="connsiteY4" fmla="*/ 44691 h 58767"/>
                  <a:gd name="connsiteX5" fmla="*/ 44648 w 44648"/>
                  <a:gd name="connsiteY5" fmla="*/ 44691 h 58767"/>
                  <a:gd name="connsiteX6" fmla="*/ 44648 w 44648"/>
                  <a:gd name="connsiteY6"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648" h="58767">
                    <a:moveTo>
                      <a:pt x="44648" y="58768"/>
                    </a:moveTo>
                    <a:lnTo>
                      <a:pt x="0" y="58768"/>
                    </a:lnTo>
                    <a:lnTo>
                      <a:pt x="0" y="0"/>
                    </a:lnTo>
                    <a:lnTo>
                      <a:pt x="17724" y="0"/>
                    </a:lnTo>
                    <a:lnTo>
                      <a:pt x="17724" y="44691"/>
                    </a:lnTo>
                    <a:lnTo>
                      <a:pt x="44648" y="44691"/>
                    </a:lnTo>
                    <a:lnTo>
                      <a:pt x="44648" y="58768"/>
                    </a:lnTo>
                    <a:close/>
                  </a:path>
                </a:pathLst>
              </a:custGeom>
              <a:solidFill>
                <a:srgbClr val="717171"/>
              </a:solidFill>
              <a:ln w="30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6772537-5E8A-2EEC-7957-C00B080FB37C}"/>
                  </a:ext>
                </a:extLst>
              </p:cNvPr>
              <p:cNvSpPr/>
              <p:nvPr/>
            </p:nvSpPr>
            <p:spPr bwMode="ltGray">
              <a:xfrm>
                <a:off x="10250249" y="6530702"/>
                <a:ext cx="66698" cy="60336"/>
              </a:xfrm>
              <a:custGeom>
                <a:avLst/>
                <a:gdLst>
                  <a:gd name="connsiteX0" fmla="*/ 66698 w 66698"/>
                  <a:gd name="connsiteY0" fmla="*/ 30147 h 60336"/>
                  <a:gd name="connsiteX1" fmla="*/ 62900 w 66698"/>
                  <a:gd name="connsiteY1" fmla="*/ 45284 h 60336"/>
                  <a:gd name="connsiteX2" fmla="*/ 51603 w 66698"/>
                  <a:gd name="connsiteY2" fmla="*/ 56266 h 60336"/>
                  <a:gd name="connsiteX3" fmla="*/ 33327 w 66698"/>
                  <a:gd name="connsiteY3" fmla="*/ 60337 h 60336"/>
                  <a:gd name="connsiteX4" fmla="*/ 14883 w 66698"/>
                  <a:gd name="connsiteY4" fmla="*/ 56096 h 60336"/>
                  <a:gd name="connsiteX5" fmla="*/ 3668 w 66698"/>
                  <a:gd name="connsiteY5" fmla="*/ 44945 h 60336"/>
                  <a:gd name="connsiteX6" fmla="*/ 0 w 66698"/>
                  <a:gd name="connsiteY6" fmla="*/ 30147 h 60336"/>
                  <a:gd name="connsiteX7" fmla="*/ 3646 w 66698"/>
                  <a:gd name="connsiteY7" fmla="*/ 15328 h 60336"/>
                  <a:gd name="connsiteX8" fmla="*/ 14862 w 66698"/>
                  <a:gd name="connsiteY8" fmla="*/ 4219 h 60336"/>
                  <a:gd name="connsiteX9" fmla="*/ 33327 w 66698"/>
                  <a:gd name="connsiteY9" fmla="*/ 0 h 60336"/>
                  <a:gd name="connsiteX10" fmla="*/ 47848 w 66698"/>
                  <a:gd name="connsiteY10" fmla="*/ 2417 h 60336"/>
                  <a:gd name="connsiteX11" fmla="*/ 58345 w 66698"/>
                  <a:gd name="connsiteY11" fmla="*/ 8968 h 60336"/>
                  <a:gd name="connsiteX12" fmla="*/ 64578 w 66698"/>
                  <a:gd name="connsiteY12" fmla="*/ 18593 h 60336"/>
                  <a:gd name="connsiteX13" fmla="*/ 66698 w 66698"/>
                  <a:gd name="connsiteY13" fmla="*/ 30147 h 60336"/>
                  <a:gd name="connsiteX14" fmla="*/ 48635 w 66698"/>
                  <a:gd name="connsiteY14" fmla="*/ 30147 h 60336"/>
                  <a:gd name="connsiteX15" fmla="*/ 47660 w 66698"/>
                  <a:gd name="connsiteY15" fmla="*/ 24105 h 60336"/>
                  <a:gd name="connsiteX16" fmla="*/ 44710 w 66698"/>
                  <a:gd name="connsiteY16" fmla="*/ 19356 h 60336"/>
                  <a:gd name="connsiteX17" fmla="*/ 39901 w 66698"/>
                  <a:gd name="connsiteY17" fmla="*/ 16218 h 60336"/>
                  <a:gd name="connsiteX18" fmla="*/ 33327 w 66698"/>
                  <a:gd name="connsiteY18" fmla="*/ 15095 h 60336"/>
                  <a:gd name="connsiteX19" fmla="*/ 22133 w 66698"/>
                  <a:gd name="connsiteY19" fmla="*/ 19250 h 60336"/>
                  <a:gd name="connsiteX20" fmla="*/ 18063 w 66698"/>
                  <a:gd name="connsiteY20" fmla="*/ 30147 h 60336"/>
                  <a:gd name="connsiteX21" fmla="*/ 22154 w 66698"/>
                  <a:gd name="connsiteY21" fmla="*/ 41065 h 60336"/>
                  <a:gd name="connsiteX22" fmla="*/ 33327 w 66698"/>
                  <a:gd name="connsiteY22" fmla="*/ 45242 h 60336"/>
                  <a:gd name="connsiteX23" fmla="*/ 41639 w 66698"/>
                  <a:gd name="connsiteY23" fmla="*/ 43313 h 60336"/>
                  <a:gd name="connsiteX24" fmla="*/ 46855 w 66698"/>
                  <a:gd name="connsiteY24" fmla="*/ 37970 h 60336"/>
                  <a:gd name="connsiteX25" fmla="*/ 48635 w 66698"/>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8" h="60336">
                    <a:moveTo>
                      <a:pt x="66698" y="30147"/>
                    </a:moveTo>
                    <a:cubicBezTo>
                      <a:pt x="66698" y="35632"/>
                      <a:pt x="65432" y="40678"/>
                      <a:pt x="62900" y="45284"/>
                    </a:cubicBezTo>
                    <a:cubicBezTo>
                      <a:pt x="60374" y="49891"/>
                      <a:pt x="56607" y="53552"/>
                      <a:pt x="51603" y="56266"/>
                    </a:cubicBezTo>
                    <a:cubicBezTo>
                      <a:pt x="46600" y="58980"/>
                      <a:pt x="40507" y="60337"/>
                      <a:pt x="33327" y="60337"/>
                    </a:cubicBezTo>
                    <a:cubicBezTo>
                      <a:pt x="26061" y="60337"/>
                      <a:pt x="19913" y="58922"/>
                      <a:pt x="14883" y="56096"/>
                    </a:cubicBezTo>
                    <a:cubicBezTo>
                      <a:pt x="9851" y="53271"/>
                      <a:pt x="6112" y="49552"/>
                      <a:pt x="3668" y="44945"/>
                    </a:cubicBezTo>
                    <a:cubicBezTo>
                      <a:pt x="1222" y="40338"/>
                      <a:pt x="0" y="35405"/>
                      <a:pt x="0" y="30147"/>
                    </a:cubicBezTo>
                    <a:cubicBezTo>
                      <a:pt x="0" y="24862"/>
                      <a:pt x="1214" y="19922"/>
                      <a:pt x="3646" y="15328"/>
                    </a:cubicBezTo>
                    <a:cubicBezTo>
                      <a:pt x="6077" y="10733"/>
                      <a:pt x="9816" y="7032"/>
                      <a:pt x="14862" y="4219"/>
                    </a:cubicBezTo>
                    <a:cubicBezTo>
                      <a:pt x="19907" y="1405"/>
                      <a:pt x="26061" y="0"/>
                      <a:pt x="33327" y="0"/>
                    </a:cubicBezTo>
                    <a:cubicBezTo>
                      <a:pt x="38756" y="0"/>
                      <a:pt x="43596" y="806"/>
                      <a:pt x="47848" y="2417"/>
                    </a:cubicBezTo>
                    <a:cubicBezTo>
                      <a:pt x="52106" y="4028"/>
                      <a:pt x="55601" y="6212"/>
                      <a:pt x="58345" y="8968"/>
                    </a:cubicBezTo>
                    <a:cubicBezTo>
                      <a:pt x="61083" y="11724"/>
                      <a:pt x="63161" y="14931"/>
                      <a:pt x="64578" y="18593"/>
                    </a:cubicBezTo>
                    <a:cubicBezTo>
                      <a:pt x="65989" y="22254"/>
                      <a:pt x="66698" y="26104"/>
                      <a:pt x="66698" y="30147"/>
                    </a:cubicBezTo>
                    <a:close/>
                    <a:moveTo>
                      <a:pt x="48635" y="30147"/>
                    </a:moveTo>
                    <a:cubicBezTo>
                      <a:pt x="48635" y="27942"/>
                      <a:pt x="48308" y="25928"/>
                      <a:pt x="47660" y="24105"/>
                    </a:cubicBezTo>
                    <a:cubicBezTo>
                      <a:pt x="47006" y="22282"/>
                      <a:pt x="46025" y="20698"/>
                      <a:pt x="44710" y="19356"/>
                    </a:cubicBezTo>
                    <a:cubicBezTo>
                      <a:pt x="43396" y="18014"/>
                      <a:pt x="41791" y="16966"/>
                      <a:pt x="39901" y="16218"/>
                    </a:cubicBezTo>
                    <a:cubicBezTo>
                      <a:pt x="38005" y="15470"/>
                      <a:pt x="35812"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2" y="43849"/>
                      <a:pt x="28605" y="45242"/>
                      <a:pt x="33327" y="45242"/>
                    </a:cubicBezTo>
                    <a:cubicBezTo>
                      <a:pt x="36575" y="45242"/>
                      <a:pt x="39350" y="44600"/>
                      <a:pt x="41639" y="43313"/>
                    </a:cubicBezTo>
                    <a:cubicBezTo>
                      <a:pt x="43929" y="42025"/>
                      <a:pt x="45667" y="40245"/>
                      <a:pt x="46855" y="37970"/>
                    </a:cubicBezTo>
                    <a:cubicBezTo>
                      <a:pt x="48042" y="35695"/>
                      <a:pt x="48635" y="33088"/>
                      <a:pt x="48635" y="30147"/>
                    </a:cubicBezTo>
                    <a:close/>
                  </a:path>
                </a:pathLst>
              </a:custGeom>
              <a:solidFill>
                <a:srgbClr val="717171"/>
              </a:solidFill>
              <a:ln w="30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B92C8DDF-231E-E4AA-30EA-484C61F9F546}"/>
                  </a:ext>
                </a:extLst>
              </p:cNvPr>
              <p:cNvSpPr/>
              <p:nvPr/>
            </p:nvSpPr>
            <p:spPr bwMode="ltGray">
              <a:xfrm>
                <a:off x="10327624" y="6531507"/>
                <a:ext cx="50881" cy="58767"/>
              </a:xfrm>
              <a:custGeom>
                <a:avLst/>
                <a:gdLst>
                  <a:gd name="connsiteX0" fmla="*/ 50881 w 50881"/>
                  <a:gd name="connsiteY0" fmla="*/ 18487 h 58767"/>
                  <a:gd name="connsiteX1" fmla="*/ 49757 w 50881"/>
                  <a:gd name="connsiteY1" fmla="*/ 24868 h 58767"/>
                  <a:gd name="connsiteX2" fmla="*/ 46132 w 50881"/>
                  <a:gd name="connsiteY2" fmla="*/ 30677 h 58767"/>
                  <a:gd name="connsiteX3" fmla="*/ 39369 w 50881"/>
                  <a:gd name="connsiteY3" fmla="*/ 35044 h 58767"/>
                  <a:gd name="connsiteX4" fmla="*/ 29341 w 50881"/>
                  <a:gd name="connsiteY4" fmla="*/ 36719 h 58767"/>
                  <a:gd name="connsiteX5" fmla="*/ 17724 w 50881"/>
                  <a:gd name="connsiteY5" fmla="*/ 36719 h 58767"/>
                  <a:gd name="connsiteX6" fmla="*/ 17724 w 50881"/>
                  <a:gd name="connsiteY6" fmla="*/ 58768 h 58767"/>
                  <a:gd name="connsiteX7" fmla="*/ 0 w 50881"/>
                  <a:gd name="connsiteY7" fmla="*/ 58768 h 58767"/>
                  <a:gd name="connsiteX8" fmla="*/ 0 w 50881"/>
                  <a:gd name="connsiteY8" fmla="*/ 0 h 58767"/>
                  <a:gd name="connsiteX9" fmla="*/ 29341 w 50881"/>
                  <a:gd name="connsiteY9" fmla="*/ 0 h 58767"/>
                  <a:gd name="connsiteX10" fmla="*/ 39369 w 50881"/>
                  <a:gd name="connsiteY10" fmla="*/ 1696 h 58767"/>
                  <a:gd name="connsiteX11" fmla="*/ 46132 w 50881"/>
                  <a:gd name="connsiteY11" fmla="*/ 6106 h 58767"/>
                  <a:gd name="connsiteX12" fmla="*/ 49757 w 50881"/>
                  <a:gd name="connsiteY12" fmla="*/ 12000 h 58767"/>
                  <a:gd name="connsiteX13" fmla="*/ 50881 w 50881"/>
                  <a:gd name="connsiteY13" fmla="*/ 18487 h 58767"/>
                  <a:gd name="connsiteX14" fmla="*/ 32818 w 50881"/>
                  <a:gd name="connsiteY14" fmla="*/ 18572 h 58767"/>
                  <a:gd name="connsiteX15" fmla="*/ 30338 w 50881"/>
                  <a:gd name="connsiteY15" fmla="*/ 12826 h 58767"/>
                  <a:gd name="connsiteX16" fmla="*/ 21455 w 50881"/>
                  <a:gd name="connsiteY16" fmla="*/ 11279 h 58767"/>
                  <a:gd name="connsiteX17" fmla="*/ 17724 w 50881"/>
                  <a:gd name="connsiteY17" fmla="*/ 11279 h 58767"/>
                  <a:gd name="connsiteX18" fmla="*/ 17724 w 50881"/>
                  <a:gd name="connsiteY18" fmla="*/ 25441 h 58767"/>
                  <a:gd name="connsiteX19" fmla="*/ 21540 w 50881"/>
                  <a:gd name="connsiteY19" fmla="*/ 25441 h 58767"/>
                  <a:gd name="connsiteX20" fmla="*/ 28324 w 50881"/>
                  <a:gd name="connsiteY20" fmla="*/ 24889 h 58767"/>
                  <a:gd name="connsiteX21" fmla="*/ 31758 w 50881"/>
                  <a:gd name="connsiteY21" fmla="*/ 22854 h 58767"/>
                  <a:gd name="connsiteX22" fmla="*/ 32818 w 50881"/>
                  <a:gd name="connsiteY22"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881" h="58767">
                    <a:moveTo>
                      <a:pt x="50881" y="18487"/>
                    </a:moveTo>
                    <a:cubicBezTo>
                      <a:pt x="50881" y="20664"/>
                      <a:pt x="50506" y="22791"/>
                      <a:pt x="49757" y="24868"/>
                    </a:cubicBezTo>
                    <a:cubicBezTo>
                      <a:pt x="49009" y="26946"/>
                      <a:pt x="47801" y="28881"/>
                      <a:pt x="46132" y="30677"/>
                    </a:cubicBezTo>
                    <a:cubicBezTo>
                      <a:pt x="44463" y="32473"/>
                      <a:pt x="42210" y="33927"/>
                      <a:pt x="39369" y="35044"/>
                    </a:cubicBezTo>
                    <a:cubicBezTo>
                      <a:pt x="36528" y="36162"/>
                      <a:pt x="33185" y="36719"/>
                      <a:pt x="29341" y="36719"/>
                    </a:cubicBezTo>
                    <a:lnTo>
                      <a:pt x="17724" y="36719"/>
                    </a:lnTo>
                    <a:lnTo>
                      <a:pt x="17724" y="58768"/>
                    </a:lnTo>
                    <a:lnTo>
                      <a:pt x="0" y="58768"/>
                    </a:lnTo>
                    <a:lnTo>
                      <a:pt x="0" y="0"/>
                    </a:lnTo>
                    <a:lnTo>
                      <a:pt x="29341" y="0"/>
                    </a:lnTo>
                    <a:cubicBezTo>
                      <a:pt x="33185" y="0"/>
                      <a:pt x="36528" y="566"/>
                      <a:pt x="39369" y="1696"/>
                    </a:cubicBezTo>
                    <a:cubicBezTo>
                      <a:pt x="42210" y="2826"/>
                      <a:pt x="44463" y="4298"/>
                      <a:pt x="46132" y="6106"/>
                    </a:cubicBezTo>
                    <a:cubicBezTo>
                      <a:pt x="47801" y="7914"/>
                      <a:pt x="49009" y="9879"/>
                      <a:pt x="49757" y="12000"/>
                    </a:cubicBezTo>
                    <a:cubicBezTo>
                      <a:pt x="50506" y="14120"/>
                      <a:pt x="50881" y="16282"/>
                      <a:pt x="50881" y="18487"/>
                    </a:cubicBezTo>
                    <a:close/>
                    <a:moveTo>
                      <a:pt x="32818" y="18572"/>
                    </a:moveTo>
                    <a:cubicBezTo>
                      <a:pt x="32818" y="15773"/>
                      <a:pt x="31992" y="13859"/>
                      <a:pt x="30338" y="12826"/>
                    </a:cubicBezTo>
                    <a:cubicBezTo>
                      <a:pt x="28684" y="11794"/>
                      <a:pt x="25722" y="11279"/>
                      <a:pt x="21455" y="11279"/>
                    </a:cubicBezTo>
                    <a:lnTo>
                      <a:pt x="17724" y="11279"/>
                    </a:lnTo>
                    <a:lnTo>
                      <a:pt x="17724" y="25441"/>
                    </a:lnTo>
                    <a:lnTo>
                      <a:pt x="21540" y="25441"/>
                    </a:lnTo>
                    <a:cubicBezTo>
                      <a:pt x="24480" y="25441"/>
                      <a:pt x="26740" y="25256"/>
                      <a:pt x="28324" y="24889"/>
                    </a:cubicBezTo>
                    <a:cubicBezTo>
                      <a:pt x="29908" y="24523"/>
                      <a:pt x="31053" y="23845"/>
                      <a:pt x="31758" y="22854"/>
                    </a:cubicBezTo>
                    <a:cubicBezTo>
                      <a:pt x="32464" y="21864"/>
                      <a:pt x="32818" y="20437"/>
                      <a:pt x="32818" y="18572"/>
                    </a:cubicBezTo>
                    <a:close/>
                  </a:path>
                </a:pathLst>
              </a:custGeom>
              <a:solidFill>
                <a:srgbClr val="717171"/>
              </a:solidFill>
              <a:ln w="309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0D390BF-7661-F487-BCFF-4493D16F60CB}"/>
                  </a:ext>
                </a:extLst>
              </p:cNvPr>
              <p:cNvSpPr/>
              <p:nvPr/>
            </p:nvSpPr>
            <p:spPr bwMode="ltGray">
              <a:xfrm>
                <a:off x="10387993" y="6531507"/>
                <a:ext cx="68350" cy="58767"/>
              </a:xfrm>
              <a:custGeom>
                <a:avLst/>
                <a:gdLst>
                  <a:gd name="connsiteX0" fmla="*/ 68350 w 68350"/>
                  <a:gd name="connsiteY0" fmla="*/ 58768 h 58767"/>
                  <a:gd name="connsiteX1" fmla="*/ 50627 w 68350"/>
                  <a:gd name="connsiteY1" fmla="*/ 58768 h 58767"/>
                  <a:gd name="connsiteX2" fmla="*/ 50627 w 68350"/>
                  <a:gd name="connsiteY2" fmla="*/ 24720 h 58767"/>
                  <a:gd name="connsiteX3" fmla="*/ 34642 w 68350"/>
                  <a:gd name="connsiteY3" fmla="*/ 44436 h 58767"/>
                  <a:gd name="connsiteX4" fmla="*/ 33242 w 68350"/>
                  <a:gd name="connsiteY4" fmla="*/ 44436 h 58767"/>
                  <a:gd name="connsiteX5" fmla="*/ 17215 w 68350"/>
                  <a:gd name="connsiteY5" fmla="*/ 24720 h 58767"/>
                  <a:gd name="connsiteX6" fmla="*/ 17215 w 68350"/>
                  <a:gd name="connsiteY6" fmla="*/ 58768 h 58767"/>
                  <a:gd name="connsiteX7" fmla="*/ 0 w 68350"/>
                  <a:gd name="connsiteY7" fmla="*/ 58768 h 58767"/>
                  <a:gd name="connsiteX8" fmla="*/ 0 w 68350"/>
                  <a:gd name="connsiteY8" fmla="*/ 0 h 58767"/>
                  <a:gd name="connsiteX9" fmla="*/ 16070 w 68350"/>
                  <a:gd name="connsiteY9" fmla="*/ 0 h 58767"/>
                  <a:gd name="connsiteX10" fmla="*/ 34133 w 68350"/>
                  <a:gd name="connsiteY10" fmla="*/ 22049 h 58767"/>
                  <a:gd name="connsiteX11" fmla="*/ 52280 w 68350"/>
                  <a:gd name="connsiteY11" fmla="*/ 0 h 58767"/>
                  <a:gd name="connsiteX12" fmla="*/ 68350 w 68350"/>
                  <a:gd name="connsiteY12" fmla="*/ 0 h 58767"/>
                  <a:gd name="connsiteX13" fmla="*/ 68350 w 68350"/>
                  <a:gd name="connsiteY13"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350" h="58767">
                    <a:moveTo>
                      <a:pt x="68350" y="58768"/>
                    </a:moveTo>
                    <a:lnTo>
                      <a:pt x="50627" y="58768"/>
                    </a:lnTo>
                    <a:lnTo>
                      <a:pt x="50627" y="24720"/>
                    </a:lnTo>
                    <a:lnTo>
                      <a:pt x="34642" y="44436"/>
                    </a:lnTo>
                    <a:lnTo>
                      <a:pt x="33242" y="44436"/>
                    </a:lnTo>
                    <a:lnTo>
                      <a:pt x="17215" y="24720"/>
                    </a:lnTo>
                    <a:lnTo>
                      <a:pt x="17215" y="58768"/>
                    </a:lnTo>
                    <a:lnTo>
                      <a:pt x="0" y="58768"/>
                    </a:lnTo>
                    <a:lnTo>
                      <a:pt x="0" y="0"/>
                    </a:lnTo>
                    <a:lnTo>
                      <a:pt x="16070" y="0"/>
                    </a:lnTo>
                    <a:lnTo>
                      <a:pt x="34133" y="22049"/>
                    </a:lnTo>
                    <a:lnTo>
                      <a:pt x="52280" y="0"/>
                    </a:lnTo>
                    <a:lnTo>
                      <a:pt x="68350" y="0"/>
                    </a:lnTo>
                    <a:lnTo>
                      <a:pt x="68350" y="58768"/>
                    </a:lnTo>
                    <a:close/>
                  </a:path>
                </a:pathLst>
              </a:custGeom>
              <a:solidFill>
                <a:srgbClr val="717171"/>
              </a:solidFill>
              <a:ln w="3097"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B9D5221-55FE-3AF2-AC58-BEFA2094F94A}"/>
                  </a:ext>
                </a:extLst>
              </p:cNvPr>
              <p:cNvSpPr/>
              <p:nvPr/>
            </p:nvSpPr>
            <p:spPr bwMode="ltGray">
              <a:xfrm>
                <a:off x="1047083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0ABB4D2F-50AC-30AD-3403-7418B7B50763}"/>
                  </a:ext>
                </a:extLst>
              </p:cNvPr>
              <p:cNvSpPr/>
              <p:nvPr/>
            </p:nvSpPr>
            <p:spPr bwMode="ltGray">
              <a:xfrm>
                <a:off x="10526672" y="653150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FDF9B9F-3584-79CF-B96A-725F50AEE00D}"/>
                  </a:ext>
                </a:extLst>
              </p:cNvPr>
              <p:cNvSpPr/>
              <p:nvPr/>
            </p:nvSpPr>
            <p:spPr bwMode="ltGray">
              <a:xfrm>
                <a:off x="10600483" y="653150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53E7A6C-F2FF-F1C1-8289-10CA05F02BEC}"/>
                  </a:ext>
                </a:extLst>
              </p:cNvPr>
              <p:cNvSpPr/>
              <p:nvPr/>
            </p:nvSpPr>
            <p:spPr bwMode="ltGray">
              <a:xfrm>
                <a:off x="10692859" y="653070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1"/>
                      <a:pt x="56605" y="53552"/>
                      <a:pt x="51602" y="56266"/>
                    </a:cubicBezTo>
                    <a:cubicBezTo>
                      <a:pt x="46599" y="58980"/>
                      <a:pt x="40508" y="60337"/>
                      <a:pt x="33327" y="60337"/>
                    </a:cubicBezTo>
                    <a:cubicBezTo>
                      <a:pt x="26061" y="60337"/>
                      <a:pt x="19913" y="58922"/>
                      <a:pt x="14883" y="56096"/>
                    </a:cubicBezTo>
                    <a:cubicBezTo>
                      <a:pt x="9852" y="53271"/>
                      <a:pt x="6112" y="49552"/>
                      <a:pt x="3668" y="44945"/>
                    </a:cubicBezTo>
                    <a:cubicBezTo>
                      <a:pt x="1224" y="40338"/>
                      <a:pt x="0" y="35405"/>
                      <a:pt x="0" y="30147"/>
                    </a:cubicBezTo>
                    <a:cubicBezTo>
                      <a:pt x="0" y="24862"/>
                      <a:pt x="1214" y="19922"/>
                      <a:pt x="3646" y="15328"/>
                    </a:cubicBezTo>
                    <a:cubicBezTo>
                      <a:pt x="6078" y="10733"/>
                      <a:pt x="9816" y="7032"/>
                      <a:pt x="14862" y="4219"/>
                    </a:cubicBezTo>
                    <a:cubicBezTo>
                      <a:pt x="19907" y="1405"/>
                      <a:pt x="26061" y="0"/>
                      <a:pt x="33327" y="0"/>
                    </a:cubicBezTo>
                    <a:cubicBezTo>
                      <a:pt x="38754" y="0"/>
                      <a:pt x="43594" y="806"/>
                      <a:pt x="47849" y="2417"/>
                    </a:cubicBezTo>
                    <a:cubicBezTo>
                      <a:pt x="52105" y="4028"/>
                      <a:pt x="55603" y="6212"/>
                      <a:pt x="58344" y="8968"/>
                    </a:cubicBezTo>
                    <a:cubicBezTo>
                      <a:pt x="61085" y="11724"/>
                      <a:pt x="63162" y="14931"/>
                      <a:pt x="64577" y="18593"/>
                    </a:cubicBezTo>
                    <a:cubicBezTo>
                      <a:pt x="65991" y="22254"/>
                      <a:pt x="66697" y="26104"/>
                      <a:pt x="66697" y="30147"/>
                    </a:cubicBezTo>
                    <a:close/>
                    <a:moveTo>
                      <a:pt x="48634" y="30147"/>
                    </a:moveTo>
                    <a:cubicBezTo>
                      <a:pt x="48634" y="27942"/>
                      <a:pt x="48310" y="25928"/>
                      <a:pt x="47659" y="24105"/>
                    </a:cubicBezTo>
                    <a:cubicBezTo>
                      <a:pt x="47007" y="22282"/>
                      <a:pt x="46026" y="20698"/>
                      <a:pt x="44712" y="19356"/>
                    </a:cubicBezTo>
                    <a:cubicBezTo>
                      <a:pt x="43397" y="18014"/>
                      <a:pt x="41792" y="16966"/>
                      <a:pt x="39899" y="16218"/>
                    </a:cubicBezTo>
                    <a:cubicBezTo>
                      <a:pt x="38006" y="15470"/>
                      <a:pt x="35814"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3" y="43849"/>
                      <a:pt x="28605" y="45242"/>
                      <a:pt x="33327" y="45242"/>
                    </a:cubicBezTo>
                    <a:cubicBezTo>
                      <a:pt x="36577" y="45242"/>
                      <a:pt x="39348" y="44600"/>
                      <a:pt x="41638" y="43313"/>
                    </a:cubicBezTo>
                    <a:cubicBezTo>
                      <a:pt x="43927" y="42025"/>
                      <a:pt x="45666" y="40245"/>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3D7AD5DA-6C79-F4C2-1D8B-2D2DB7D0E44C}"/>
                  </a:ext>
                </a:extLst>
              </p:cNvPr>
              <p:cNvSpPr/>
              <p:nvPr/>
            </p:nvSpPr>
            <p:spPr bwMode="ltGray">
              <a:xfrm>
                <a:off x="1077023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5E27D473-5CA0-6B1C-A14D-2C6D99568AE9}"/>
                  </a:ext>
                </a:extLst>
              </p:cNvPr>
              <p:cNvSpPr/>
              <p:nvPr/>
            </p:nvSpPr>
            <p:spPr bwMode="ltGray">
              <a:xfrm>
                <a:off x="1082390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193703FF-81CA-18C6-CDF0-DF31E82C39AF}"/>
                  </a:ext>
                </a:extLst>
              </p:cNvPr>
              <p:cNvSpPr/>
              <p:nvPr/>
            </p:nvSpPr>
            <p:spPr bwMode="ltGray">
              <a:xfrm>
                <a:off x="10877661" y="6531507"/>
                <a:ext cx="17723" cy="58767"/>
              </a:xfrm>
              <a:custGeom>
                <a:avLst/>
                <a:gdLst>
                  <a:gd name="connsiteX0" fmla="*/ 17724 w 17723"/>
                  <a:gd name="connsiteY0" fmla="*/ 58768 h 58767"/>
                  <a:gd name="connsiteX1" fmla="*/ 0 w 17723"/>
                  <a:gd name="connsiteY1" fmla="*/ 58768 h 58767"/>
                  <a:gd name="connsiteX2" fmla="*/ 0 w 17723"/>
                  <a:gd name="connsiteY2" fmla="*/ 0 h 58767"/>
                  <a:gd name="connsiteX3" fmla="*/ 17724 w 17723"/>
                  <a:gd name="connsiteY3" fmla="*/ 0 h 58767"/>
                  <a:gd name="connsiteX4" fmla="*/ 17724 w 17723"/>
                  <a:gd name="connsiteY4" fmla="*/ 58768 h 58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3" h="58767">
                    <a:moveTo>
                      <a:pt x="17724" y="58768"/>
                    </a:moveTo>
                    <a:lnTo>
                      <a:pt x="0" y="58768"/>
                    </a:lnTo>
                    <a:lnTo>
                      <a:pt x="0" y="0"/>
                    </a:lnTo>
                    <a:lnTo>
                      <a:pt x="17724" y="0"/>
                    </a:lnTo>
                    <a:lnTo>
                      <a:pt x="17724" y="58768"/>
                    </a:lnTo>
                    <a:close/>
                  </a:path>
                </a:pathLst>
              </a:custGeom>
              <a:solidFill>
                <a:srgbClr val="717171"/>
              </a:solidFill>
              <a:ln w="309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4C6C858A-97A1-D9CA-3190-B5D3B208B2B2}"/>
                  </a:ext>
                </a:extLst>
              </p:cNvPr>
              <p:cNvSpPr/>
              <p:nvPr/>
            </p:nvSpPr>
            <p:spPr bwMode="ltGray">
              <a:xfrm>
                <a:off x="10906060" y="6530702"/>
                <a:ext cx="56435" cy="60336"/>
              </a:xfrm>
              <a:custGeom>
                <a:avLst/>
                <a:gdLst>
                  <a:gd name="connsiteX0" fmla="*/ 56436 w 56435"/>
                  <a:gd name="connsiteY0" fmla="*/ 55164 h 60336"/>
                  <a:gd name="connsiteX1" fmla="*/ 48973 w 56435"/>
                  <a:gd name="connsiteY1" fmla="*/ 58216 h 60336"/>
                  <a:gd name="connsiteX2" fmla="*/ 41277 w 56435"/>
                  <a:gd name="connsiteY2" fmla="*/ 59849 h 60336"/>
                  <a:gd name="connsiteX3" fmla="*/ 33242 w 56435"/>
                  <a:gd name="connsiteY3" fmla="*/ 60336 h 60336"/>
                  <a:gd name="connsiteX4" fmla="*/ 19483 w 56435"/>
                  <a:gd name="connsiteY4" fmla="*/ 58216 h 60336"/>
                  <a:gd name="connsiteX5" fmla="*/ 8925 w 56435"/>
                  <a:gd name="connsiteY5" fmla="*/ 51962 h 60336"/>
                  <a:gd name="connsiteX6" fmla="*/ 2226 w 56435"/>
                  <a:gd name="connsiteY6" fmla="*/ 42295 h 60336"/>
                  <a:gd name="connsiteX7" fmla="*/ 0 w 56435"/>
                  <a:gd name="connsiteY7" fmla="*/ 30147 h 60336"/>
                  <a:gd name="connsiteX8" fmla="*/ 2629 w 56435"/>
                  <a:gd name="connsiteY8" fmla="*/ 16854 h 60336"/>
                  <a:gd name="connsiteX9" fmla="*/ 9985 w 56435"/>
                  <a:gd name="connsiteY9" fmla="*/ 7378 h 60336"/>
                  <a:gd name="connsiteX10" fmla="*/ 20755 w 56435"/>
                  <a:gd name="connsiteY10" fmla="*/ 1802 h 60336"/>
                  <a:gd name="connsiteX11" fmla="*/ 33497 w 56435"/>
                  <a:gd name="connsiteY11" fmla="*/ 0 h 60336"/>
                  <a:gd name="connsiteX12" fmla="*/ 56181 w 56435"/>
                  <a:gd name="connsiteY12" fmla="*/ 4452 h 60336"/>
                  <a:gd name="connsiteX13" fmla="*/ 56181 w 56435"/>
                  <a:gd name="connsiteY13" fmla="*/ 20056 h 60336"/>
                  <a:gd name="connsiteX14" fmla="*/ 47553 w 56435"/>
                  <a:gd name="connsiteY14" fmla="*/ 15540 h 60336"/>
                  <a:gd name="connsiteX15" fmla="*/ 37525 w 56435"/>
                  <a:gd name="connsiteY15" fmla="*/ 13738 h 60336"/>
                  <a:gd name="connsiteX16" fmla="*/ 27942 w 56435"/>
                  <a:gd name="connsiteY16" fmla="*/ 15773 h 60336"/>
                  <a:gd name="connsiteX17" fmla="*/ 20776 w 56435"/>
                  <a:gd name="connsiteY17" fmla="*/ 21582 h 60336"/>
                  <a:gd name="connsiteX18" fmla="*/ 18063 w 56435"/>
                  <a:gd name="connsiteY18" fmla="*/ 30402 h 60336"/>
                  <a:gd name="connsiteX19" fmla="*/ 20437 w 56435"/>
                  <a:gd name="connsiteY19" fmla="*/ 38564 h 60336"/>
                  <a:gd name="connsiteX20" fmla="*/ 27031 w 56435"/>
                  <a:gd name="connsiteY20" fmla="*/ 44457 h 60336"/>
                  <a:gd name="connsiteX21" fmla="*/ 36550 w 56435"/>
                  <a:gd name="connsiteY21" fmla="*/ 46641 h 60336"/>
                  <a:gd name="connsiteX22" fmla="*/ 44648 w 56435"/>
                  <a:gd name="connsiteY22" fmla="*/ 45602 h 60336"/>
                  <a:gd name="connsiteX23" fmla="*/ 51072 w 56435"/>
                  <a:gd name="connsiteY23" fmla="*/ 43291 h 60336"/>
                  <a:gd name="connsiteX24" fmla="*/ 56436 w 56435"/>
                  <a:gd name="connsiteY24" fmla="*/ 40281 h 60336"/>
                  <a:gd name="connsiteX25" fmla="*/ 56436 w 56435"/>
                  <a:gd name="connsiteY25" fmla="*/ 55164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435" h="60336">
                    <a:moveTo>
                      <a:pt x="56436" y="55164"/>
                    </a:moveTo>
                    <a:cubicBezTo>
                      <a:pt x="54004" y="56436"/>
                      <a:pt x="51517" y="57453"/>
                      <a:pt x="48973" y="58216"/>
                    </a:cubicBezTo>
                    <a:cubicBezTo>
                      <a:pt x="46429" y="58980"/>
                      <a:pt x="43864" y="59525"/>
                      <a:pt x="41277" y="59849"/>
                    </a:cubicBezTo>
                    <a:cubicBezTo>
                      <a:pt x="38691" y="60173"/>
                      <a:pt x="36014" y="60336"/>
                      <a:pt x="33242" y="60336"/>
                    </a:cubicBezTo>
                    <a:cubicBezTo>
                      <a:pt x="28127" y="60336"/>
                      <a:pt x="23539" y="59631"/>
                      <a:pt x="19483" y="58216"/>
                    </a:cubicBezTo>
                    <a:cubicBezTo>
                      <a:pt x="15428" y="56802"/>
                      <a:pt x="11909" y="54718"/>
                      <a:pt x="8925" y="51962"/>
                    </a:cubicBezTo>
                    <a:cubicBezTo>
                      <a:pt x="5942" y="49206"/>
                      <a:pt x="3710" y="45984"/>
                      <a:pt x="2226" y="42295"/>
                    </a:cubicBezTo>
                    <a:cubicBezTo>
                      <a:pt x="742" y="38606"/>
                      <a:pt x="0" y="34557"/>
                      <a:pt x="0" y="30147"/>
                    </a:cubicBezTo>
                    <a:cubicBezTo>
                      <a:pt x="0" y="25086"/>
                      <a:pt x="875" y="20655"/>
                      <a:pt x="2629" y="16854"/>
                    </a:cubicBezTo>
                    <a:cubicBezTo>
                      <a:pt x="4382" y="13053"/>
                      <a:pt x="6833" y="9895"/>
                      <a:pt x="9985" y="7378"/>
                    </a:cubicBezTo>
                    <a:cubicBezTo>
                      <a:pt x="13138" y="4861"/>
                      <a:pt x="16727" y="3004"/>
                      <a:pt x="20755" y="1802"/>
                    </a:cubicBezTo>
                    <a:cubicBezTo>
                      <a:pt x="24783" y="600"/>
                      <a:pt x="29029" y="0"/>
                      <a:pt x="33497" y="0"/>
                    </a:cubicBezTo>
                    <a:cubicBezTo>
                      <a:pt x="40169" y="0"/>
                      <a:pt x="47728" y="1484"/>
                      <a:pt x="56181" y="4452"/>
                    </a:cubicBezTo>
                    <a:lnTo>
                      <a:pt x="56181" y="20056"/>
                    </a:lnTo>
                    <a:cubicBezTo>
                      <a:pt x="53271" y="18248"/>
                      <a:pt x="50394" y="16742"/>
                      <a:pt x="47553" y="15540"/>
                    </a:cubicBezTo>
                    <a:cubicBezTo>
                      <a:pt x="44712" y="14338"/>
                      <a:pt x="41368" y="13738"/>
                      <a:pt x="37525" y="13738"/>
                    </a:cubicBezTo>
                    <a:cubicBezTo>
                      <a:pt x="34105" y="13738"/>
                      <a:pt x="30910" y="14416"/>
                      <a:pt x="27942" y="15773"/>
                    </a:cubicBezTo>
                    <a:cubicBezTo>
                      <a:pt x="24974" y="17130"/>
                      <a:pt x="22585" y="19065"/>
                      <a:pt x="20776" y="21582"/>
                    </a:cubicBezTo>
                    <a:cubicBezTo>
                      <a:pt x="18968" y="24099"/>
                      <a:pt x="18063" y="27037"/>
                      <a:pt x="18063" y="30402"/>
                    </a:cubicBezTo>
                    <a:cubicBezTo>
                      <a:pt x="18063" y="33370"/>
                      <a:pt x="18853" y="36089"/>
                      <a:pt x="20437" y="38564"/>
                    </a:cubicBezTo>
                    <a:cubicBezTo>
                      <a:pt x="22021" y="41038"/>
                      <a:pt x="24217" y="43001"/>
                      <a:pt x="27031" y="44457"/>
                    </a:cubicBezTo>
                    <a:cubicBezTo>
                      <a:pt x="29844" y="45914"/>
                      <a:pt x="33015" y="46641"/>
                      <a:pt x="36550" y="46641"/>
                    </a:cubicBezTo>
                    <a:cubicBezTo>
                      <a:pt x="39406" y="46641"/>
                      <a:pt x="42104" y="46296"/>
                      <a:pt x="44648" y="45602"/>
                    </a:cubicBezTo>
                    <a:cubicBezTo>
                      <a:pt x="47192" y="44909"/>
                      <a:pt x="49333" y="44139"/>
                      <a:pt x="51072" y="43291"/>
                    </a:cubicBezTo>
                    <a:cubicBezTo>
                      <a:pt x="52810" y="42443"/>
                      <a:pt x="54597" y="41441"/>
                      <a:pt x="56436" y="40281"/>
                    </a:cubicBezTo>
                    <a:lnTo>
                      <a:pt x="56436" y="55164"/>
                    </a:lnTo>
                    <a:close/>
                  </a:path>
                </a:pathLst>
              </a:custGeom>
              <a:solidFill>
                <a:srgbClr val="717171"/>
              </a:solidFill>
              <a:ln w="3097"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8562DD1-8B74-75FB-48A9-71D3C75F57D8}"/>
                  </a:ext>
                </a:extLst>
              </p:cNvPr>
              <p:cNvSpPr/>
              <p:nvPr/>
            </p:nvSpPr>
            <p:spPr bwMode="ltGray">
              <a:xfrm>
                <a:off x="10974062"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grpSp>
      </p:grpSp>
      <p:sp>
        <p:nvSpPr>
          <p:cNvPr id="2" name="Disclaimer-English (United States)">
            <a:extLst>
              <a:ext uri="{FF2B5EF4-FFF2-40B4-BE49-F238E27FC236}">
                <a16:creationId xmlns:a16="http://schemas.microsoft.com/office/drawing/2014/main" id="{A6A9C75F-8397-D45D-0DBD-B261765A1FDC}"/>
              </a:ext>
            </a:extLst>
          </p:cNvPr>
          <p:cNvSpPr>
            <a:spLocks noChangeArrowheads="1"/>
          </p:cNvSpPr>
          <p:nvPr userDrawn="1">
            <p:custDataLst>
              <p:tags r:id="rId9"/>
            </p:custDataLst>
          </p:nvPr>
        </p:nvSpPr>
        <p:spPr bwMode="black">
          <a:xfrm>
            <a:off x="551941" y="6547471"/>
            <a:ext cx="795679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CONFIDENTIAL AND PROPRIETARY</a:t>
            </a:r>
          </a:p>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Any use of this material without specific permission is strictly prohibited</a:t>
            </a:r>
          </a:p>
        </p:txBody>
      </p:sp>
      <p:sp>
        <p:nvSpPr>
          <p:cNvPr id="47" name="1. On-page tracker">
            <a:extLst>
              <a:ext uri="{FF2B5EF4-FFF2-40B4-BE49-F238E27FC236}">
                <a16:creationId xmlns:a16="http://schemas.microsoft.com/office/drawing/2014/main" id="{FC1DBD6E-B130-089E-0300-5E6ED154B92F}"/>
              </a:ext>
            </a:extLst>
          </p:cNvPr>
          <p:cNvSpPr txBox="1">
            <a:spLocks/>
          </p:cNvSpPr>
          <p:nvPr userDrawn="1">
            <p:custDataLst>
              <p:tags r:id="rId10"/>
            </p:custDataLst>
          </p:nvPr>
        </p:nvSpPr>
        <p:spPr>
          <a:xfrm>
            <a:off x="7854433" y="59518"/>
            <a:ext cx="3789499"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anchor="t" anchorCtr="0">
            <a:spAutoFit/>
          </a:bodyPr>
          <a:lstStyle>
            <a:lvl1pPr marL="0" indent="0" algn="r"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Pct val="100000"/>
              <a:buFont typeface="Segoe UI" panose="020B0502040204020203" pitchFamily="34" charset="0"/>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CONFIDENTIAL | PRELIMINARY | PRE-DECISIONAL | NOT FOR DISTRIBUTION</a:t>
            </a:r>
          </a:p>
        </p:txBody>
      </p:sp>
    </p:spTree>
    <p:extLst>
      <p:ext uri="{BB962C8B-B14F-4D97-AF65-F5344CB8AC3E}">
        <p14:creationId xmlns:p14="http://schemas.microsoft.com/office/powerpoint/2010/main" val="1547444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2332428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13" imgH="416" progId="TCLayout.ActiveDocument.1">
                  <p:embed/>
                </p:oleObj>
              </mc:Choice>
              <mc:Fallback>
                <p:oleObj name="think-cell Slide" r:id="rId12"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accent2">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grpSp>
        <p:nvGrpSpPr>
          <p:cNvPr id="5" name="Group 4">
            <a:extLst>
              <a:ext uri="{FF2B5EF4-FFF2-40B4-BE49-F238E27FC236}">
                <a16:creationId xmlns:a16="http://schemas.microsoft.com/office/drawing/2014/main" id="{0D26D812-0507-1B7E-3021-EE684ACA65D6}"/>
              </a:ext>
            </a:extLst>
          </p:cNvPr>
          <p:cNvGrpSpPr/>
          <p:nvPr userDrawn="1"/>
        </p:nvGrpSpPr>
        <p:grpSpPr bwMode="ltGray">
          <a:xfrm>
            <a:off x="9811472" y="6304742"/>
            <a:ext cx="1563554" cy="423849"/>
            <a:chOff x="9454816" y="6288867"/>
            <a:chExt cx="1563554" cy="423849"/>
          </a:xfrm>
        </p:grpSpPr>
        <p:grpSp>
          <p:nvGrpSpPr>
            <p:cNvPr id="7" name="Group 6">
              <a:extLst>
                <a:ext uri="{FF2B5EF4-FFF2-40B4-BE49-F238E27FC236}">
                  <a16:creationId xmlns:a16="http://schemas.microsoft.com/office/drawing/2014/main" id="{EEF975CE-62F8-893C-A825-98D26DE72342}"/>
                </a:ext>
              </a:extLst>
            </p:cNvPr>
            <p:cNvGrpSpPr/>
            <p:nvPr/>
          </p:nvGrpSpPr>
          <p:grpSpPr bwMode="ltGray">
            <a:xfrm>
              <a:off x="9454816" y="6288867"/>
              <a:ext cx="459297" cy="423849"/>
              <a:chOff x="9454816" y="6288867"/>
              <a:chExt cx="459297" cy="423849"/>
            </a:xfrm>
          </p:grpSpPr>
          <p:sp>
            <p:nvSpPr>
              <p:cNvPr id="45" name="Freeform: Shape 44">
                <a:extLst>
                  <a:ext uri="{FF2B5EF4-FFF2-40B4-BE49-F238E27FC236}">
                    <a16:creationId xmlns:a16="http://schemas.microsoft.com/office/drawing/2014/main" id="{2F6FD309-3FD8-1EE4-330B-0E6E3C3DA08E}"/>
                  </a:ext>
                </a:extLst>
              </p:cNvPr>
              <p:cNvSpPr/>
              <p:nvPr/>
            </p:nvSpPr>
            <p:spPr bwMode="ltGray">
              <a:xfrm>
                <a:off x="9459196" y="6297278"/>
                <a:ext cx="448095" cy="412705"/>
              </a:xfrm>
              <a:custGeom>
                <a:avLst/>
                <a:gdLst>
                  <a:gd name="connsiteX0" fmla="*/ 166300 w 448095"/>
                  <a:gd name="connsiteY0" fmla="*/ 48808 h 412705"/>
                  <a:gd name="connsiteX1" fmla="*/ 221973 w 448095"/>
                  <a:gd name="connsiteY1" fmla="*/ 351 h 412705"/>
                  <a:gd name="connsiteX2" fmla="*/ 223782 w 448095"/>
                  <a:gd name="connsiteY2" fmla="*/ 76898 h 412705"/>
                  <a:gd name="connsiteX3" fmla="*/ 166300 w 448095"/>
                  <a:gd name="connsiteY3" fmla="*/ 48808 h 412705"/>
                  <a:gd name="connsiteX4" fmla="*/ 166300 w 448095"/>
                  <a:gd name="connsiteY4" fmla="*/ 48808 h 412705"/>
                  <a:gd name="connsiteX5" fmla="*/ 124725 w 448095"/>
                  <a:gd name="connsiteY5" fmla="*/ 0 h 412705"/>
                  <a:gd name="connsiteX6" fmla="*/ 221973 w 448095"/>
                  <a:gd name="connsiteY6" fmla="*/ 351 h 412705"/>
                  <a:gd name="connsiteX7" fmla="*/ 166300 w 448095"/>
                  <a:gd name="connsiteY7" fmla="*/ 48808 h 412705"/>
                  <a:gd name="connsiteX8" fmla="*/ 124725 w 448095"/>
                  <a:gd name="connsiteY8" fmla="*/ 0 h 412705"/>
                  <a:gd name="connsiteX9" fmla="*/ 124725 w 448095"/>
                  <a:gd name="connsiteY9" fmla="*/ 0 h 412705"/>
                  <a:gd name="connsiteX10" fmla="*/ 123278 w 448095"/>
                  <a:gd name="connsiteY10" fmla="*/ 82165 h 412705"/>
                  <a:gd name="connsiteX11" fmla="*/ 166300 w 448095"/>
                  <a:gd name="connsiteY11" fmla="*/ 48808 h 412705"/>
                  <a:gd name="connsiteX12" fmla="*/ 124725 w 448095"/>
                  <a:gd name="connsiteY12" fmla="*/ 0 h 412705"/>
                  <a:gd name="connsiteX13" fmla="*/ 123278 w 448095"/>
                  <a:gd name="connsiteY13" fmla="*/ 82165 h 412705"/>
                  <a:gd name="connsiteX14" fmla="*/ 123278 w 448095"/>
                  <a:gd name="connsiteY14" fmla="*/ 82165 h 412705"/>
                  <a:gd name="connsiteX15" fmla="*/ 165577 w 448095"/>
                  <a:gd name="connsiteY15" fmla="*/ 112011 h 412705"/>
                  <a:gd name="connsiteX16" fmla="*/ 123278 w 448095"/>
                  <a:gd name="connsiteY16" fmla="*/ 82165 h 412705"/>
                  <a:gd name="connsiteX17" fmla="*/ 166300 w 448095"/>
                  <a:gd name="connsiteY17" fmla="*/ 48808 h 412705"/>
                  <a:gd name="connsiteX18" fmla="*/ 165577 w 448095"/>
                  <a:gd name="connsiteY18" fmla="*/ 112011 h 412705"/>
                  <a:gd name="connsiteX19" fmla="*/ 165577 w 448095"/>
                  <a:gd name="connsiteY19" fmla="*/ 112011 h 412705"/>
                  <a:gd name="connsiteX20" fmla="*/ 223782 w 448095"/>
                  <a:gd name="connsiteY20" fmla="*/ 76898 h 412705"/>
                  <a:gd name="connsiteX21" fmla="*/ 165577 w 448095"/>
                  <a:gd name="connsiteY21" fmla="*/ 112011 h 412705"/>
                  <a:gd name="connsiteX22" fmla="*/ 166300 w 448095"/>
                  <a:gd name="connsiteY22" fmla="*/ 48808 h 412705"/>
                  <a:gd name="connsiteX23" fmla="*/ 223782 w 448095"/>
                  <a:gd name="connsiteY23" fmla="*/ 76898 h 412705"/>
                  <a:gd name="connsiteX24" fmla="*/ 223782 w 448095"/>
                  <a:gd name="connsiteY24" fmla="*/ 76898 h 412705"/>
                  <a:gd name="connsiteX25" fmla="*/ 121110 w 448095"/>
                  <a:gd name="connsiteY25" fmla="*/ 174862 h 412705"/>
                  <a:gd name="connsiteX26" fmla="*/ 123278 w 448095"/>
                  <a:gd name="connsiteY26" fmla="*/ 82165 h 412705"/>
                  <a:gd name="connsiteX27" fmla="*/ 165577 w 448095"/>
                  <a:gd name="connsiteY27" fmla="*/ 112011 h 412705"/>
                  <a:gd name="connsiteX28" fmla="*/ 121110 w 448095"/>
                  <a:gd name="connsiteY28" fmla="*/ 174862 h 412705"/>
                  <a:gd name="connsiteX29" fmla="*/ 121110 w 448095"/>
                  <a:gd name="connsiteY29" fmla="*/ 174862 h 412705"/>
                  <a:gd name="connsiteX30" fmla="*/ 173168 w 448095"/>
                  <a:gd name="connsiteY30" fmla="*/ 165734 h 412705"/>
                  <a:gd name="connsiteX31" fmla="*/ 165577 w 448095"/>
                  <a:gd name="connsiteY31" fmla="*/ 112011 h 412705"/>
                  <a:gd name="connsiteX32" fmla="*/ 121110 w 448095"/>
                  <a:gd name="connsiteY32" fmla="*/ 174862 h 412705"/>
                  <a:gd name="connsiteX33" fmla="*/ 173168 w 448095"/>
                  <a:gd name="connsiteY33" fmla="*/ 165734 h 412705"/>
                  <a:gd name="connsiteX34" fmla="*/ 173168 w 448095"/>
                  <a:gd name="connsiteY34" fmla="*/ 165734 h 412705"/>
                  <a:gd name="connsiteX35" fmla="*/ 165212 w 448095"/>
                  <a:gd name="connsiteY35" fmla="*/ 224370 h 412705"/>
                  <a:gd name="connsiteX36" fmla="*/ 173168 w 448095"/>
                  <a:gd name="connsiteY36" fmla="*/ 165734 h 412705"/>
                  <a:gd name="connsiteX37" fmla="*/ 121110 w 448095"/>
                  <a:gd name="connsiteY37" fmla="*/ 174862 h 412705"/>
                  <a:gd name="connsiteX38" fmla="*/ 165212 w 448095"/>
                  <a:gd name="connsiteY38" fmla="*/ 224370 h 412705"/>
                  <a:gd name="connsiteX39" fmla="*/ 165212 w 448095"/>
                  <a:gd name="connsiteY39" fmla="*/ 224370 h 412705"/>
                  <a:gd name="connsiteX40" fmla="*/ 100863 w 448095"/>
                  <a:gd name="connsiteY40" fmla="*/ 220859 h 412705"/>
                  <a:gd name="connsiteX41" fmla="*/ 165212 w 448095"/>
                  <a:gd name="connsiteY41" fmla="*/ 224370 h 412705"/>
                  <a:gd name="connsiteX42" fmla="*/ 121110 w 448095"/>
                  <a:gd name="connsiteY42" fmla="*/ 174862 h 412705"/>
                  <a:gd name="connsiteX43" fmla="*/ 100863 w 448095"/>
                  <a:gd name="connsiteY43" fmla="*/ 220859 h 412705"/>
                  <a:gd name="connsiteX44" fmla="*/ 100863 w 448095"/>
                  <a:gd name="connsiteY44" fmla="*/ 220859 h 412705"/>
                  <a:gd name="connsiteX45" fmla="*/ 58205 w 448095"/>
                  <a:gd name="connsiteY45" fmla="*/ 173810 h 412705"/>
                  <a:gd name="connsiteX46" fmla="*/ 121110 w 448095"/>
                  <a:gd name="connsiteY46" fmla="*/ 174862 h 412705"/>
                  <a:gd name="connsiteX47" fmla="*/ 100863 w 448095"/>
                  <a:gd name="connsiteY47" fmla="*/ 220859 h 412705"/>
                  <a:gd name="connsiteX48" fmla="*/ 58205 w 448095"/>
                  <a:gd name="connsiteY48" fmla="*/ 173810 h 412705"/>
                  <a:gd name="connsiteX49" fmla="*/ 58205 w 448095"/>
                  <a:gd name="connsiteY49" fmla="*/ 173810 h 412705"/>
                  <a:gd name="connsiteX50" fmla="*/ 42299 w 448095"/>
                  <a:gd name="connsiteY50" fmla="*/ 217700 h 412705"/>
                  <a:gd name="connsiteX51" fmla="*/ 58205 w 448095"/>
                  <a:gd name="connsiteY51" fmla="*/ 173810 h 412705"/>
                  <a:gd name="connsiteX52" fmla="*/ 0 w 448095"/>
                  <a:gd name="connsiteY52" fmla="*/ 173457 h 412705"/>
                  <a:gd name="connsiteX53" fmla="*/ 42299 w 448095"/>
                  <a:gd name="connsiteY53" fmla="*/ 217700 h 412705"/>
                  <a:gd name="connsiteX54" fmla="*/ 42299 w 448095"/>
                  <a:gd name="connsiteY54" fmla="*/ 217700 h 412705"/>
                  <a:gd name="connsiteX55" fmla="*/ 100863 w 448095"/>
                  <a:gd name="connsiteY55" fmla="*/ 220859 h 412705"/>
                  <a:gd name="connsiteX56" fmla="*/ 42299 w 448095"/>
                  <a:gd name="connsiteY56" fmla="*/ 217700 h 412705"/>
                  <a:gd name="connsiteX57" fmla="*/ 58205 w 448095"/>
                  <a:gd name="connsiteY57" fmla="*/ 173810 h 412705"/>
                  <a:gd name="connsiteX58" fmla="*/ 100863 w 448095"/>
                  <a:gd name="connsiteY58" fmla="*/ 220859 h 412705"/>
                  <a:gd name="connsiteX59" fmla="*/ 100863 w 448095"/>
                  <a:gd name="connsiteY59" fmla="*/ 220859 h 412705"/>
                  <a:gd name="connsiteX60" fmla="*/ 66517 w 448095"/>
                  <a:gd name="connsiteY60" fmla="*/ 262996 h 412705"/>
                  <a:gd name="connsiteX61" fmla="*/ 100863 w 448095"/>
                  <a:gd name="connsiteY61" fmla="*/ 220859 h 412705"/>
                  <a:gd name="connsiteX62" fmla="*/ 42299 w 448095"/>
                  <a:gd name="connsiteY62" fmla="*/ 217700 h 412705"/>
                  <a:gd name="connsiteX63" fmla="*/ 66517 w 448095"/>
                  <a:gd name="connsiteY63" fmla="*/ 262996 h 412705"/>
                  <a:gd name="connsiteX64" fmla="*/ 66517 w 448095"/>
                  <a:gd name="connsiteY64" fmla="*/ 262996 h 412705"/>
                  <a:gd name="connsiteX65" fmla="*/ 114601 w 448095"/>
                  <a:gd name="connsiteY65" fmla="*/ 293895 h 412705"/>
                  <a:gd name="connsiteX66" fmla="*/ 100863 w 448095"/>
                  <a:gd name="connsiteY66" fmla="*/ 220859 h 412705"/>
                  <a:gd name="connsiteX67" fmla="*/ 66517 w 448095"/>
                  <a:gd name="connsiteY67" fmla="*/ 262996 h 412705"/>
                  <a:gd name="connsiteX68" fmla="*/ 114601 w 448095"/>
                  <a:gd name="connsiteY68" fmla="*/ 293895 h 412705"/>
                  <a:gd name="connsiteX69" fmla="*/ 114601 w 448095"/>
                  <a:gd name="connsiteY69" fmla="*/ 293895 h 412705"/>
                  <a:gd name="connsiteX70" fmla="*/ 165212 w 448095"/>
                  <a:gd name="connsiteY70" fmla="*/ 224370 h 412705"/>
                  <a:gd name="connsiteX71" fmla="*/ 114601 w 448095"/>
                  <a:gd name="connsiteY71" fmla="*/ 293895 h 412705"/>
                  <a:gd name="connsiteX72" fmla="*/ 100863 w 448095"/>
                  <a:gd name="connsiteY72" fmla="*/ 220859 h 412705"/>
                  <a:gd name="connsiteX73" fmla="*/ 165212 w 448095"/>
                  <a:gd name="connsiteY73" fmla="*/ 224370 h 412705"/>
                  <a:gd name="connsiteX74" fmla="*/ 165212 w 448095"/>
                  <a:gd name="connsiteY74" fmla="*/ 224370 h 412705"/>
                  <a:gd name="connsiteX75" fmla="*/ 244024 w 448095"/>
                  <a:gd name="connsiteY75" fmla="*/ 130268 h 412705"/>
                  <a:gd name="connsiteX76" fmla="*/ 165577 w 448095"/>
                  <a:gd name="connsiteY76" fmla="*/ 112011 h 412705"/>
                  <a:gd name="connsiteX77" fmla="*/ 223782 w 448095"/>
                  <a:gd name="connsiteY77" fmla="*/ 76898 h 412705"/>
                  <a:gd name="connsiteX78" fmla="*/ 244024 w 448095"/>
                  <a:gd name="connsiteY78" fmla="*/ 130268 h 412705"/>
                  <a:gd name="connsiteX79" fmla="*/ 244024 w 448095"/>
                  <a:gd name="connsiteY79" fmla="*/ 130268 h 412705"/>
                  <a:gd name="connsiteX80" fmla="*/ 173168 w 448095"/>
                  <a:gd name="connsiteY80" fmla="*/ 165734 h 412705"/>
                  <a:gd name="connsiteX81" fmla="*/ 165577 w 448095"/>
                  <a:gd name="connsiteY81" fmla="*/ 112011 h 412705"/>
                  <a:gd name="connsiteX82" fmla="*/ 244024 w 448095"/>
                  <a:gd name="connsiteY82" fmla="*/ 130268 h 412705"/>
                  <a:gd name="connsiteX83" fmla="*/ 173168 w 448095"/>
                  <a:gd name="connsiteY83" fmla="*/ 165734 h 412705"/>
                  <a:gd name="connsiteX84" fmla="*/ 173168 w 448095"/>
                  <a:gd name="connsiteY84" fmla="*/ 165734 h 412705"/>
                  <a:gd name="connsiteX85" fmla="*/ 290478 w 448095"/>
                  <a:gd name="connsiteY85" fmla="*/ 96384 h 412705"/>
                  <a:gd name="connsiteX86" fmla="*/ 223782 w 448095"/>
                  <a:gd name="connsiteY86" fmla="*/ 76898 h 412705"/>
                  <a:gd name="connsiteX87" fmla="*/ 244024 w 448095"/>
                  <a:gd name="connsiteY87" fmla="*/ 130268 h 412705"/>
                  <a:gd name="connsiteX88" fmla="*/ 290478 w 448095"/>
                  <a:gd name="connsiteY88" fmla="*/ 96384 h 412705"/>
                  <a:gd name="connsiteX89" fmla="*/ 290478 w 448095"/>
                  <a:gd name="connsiteY89" fmla="*/ 96384 h 412705"/>
                  <a:gd name="connsiteX90" fmla="*/ 298793 w 448095"/>
                  <a:gd name="connsiteY90" fmla="*/ 150458 h 412705"/>
                  <a:gd name="connsiteX91" fmla="*/ 290478 w 448095"/>
                  <a:gd name="connsiteY91" fmla="*/ 96384 h 412705"/>
                  <a:gd name="connsiteX92" fmla="*/ 244024 w 448095"/>
                  <a:gd name="connsiteY92" fmla="*/ 130268 h 412705"/>
                  <a:gd name="connsiteX93" fmla="*/ 298793 w 448095"/>
                  <a:gd name="connsiteY93" fmla="*/ 150458 h 412705"/>
                  <a:gd name="connsiteX94" fmla="*/ 298793 w 448095"/>
                  <a:gd name="connsiteY94" fmla="*/ 150458 h 412705"/>
                  <a:gd name="connsiteX95" fmla="*/ 239865 w 448095"/>
                  <a:gd name="connsiteY95" fmla="*/ 190136 h 412705"/>
                  <a:gd name="connsiteX96" fmla="*/ 298793 w 448095"/>
                  <a:gd name="connsiteY96" fmla="*/ 150458 h 412705"/>
                  <a:gd name="connsiteX97" fmla="*/ 244024 w 448095"/>
                  <a:gd name="connsiteY97" fmla="*/ 130268 h 412705"/>
                  <a:gd name="connsiteX98" fmla="*/ 239865 w 448095"/>
                  <a:gd name="connsiteY98" fmla="*/ 190136 h 412705"/>
                  <a:gd name="connsiteX99" fmla="*/ 239865 w 448095"/>
                  <a:gd name="connsiteY99" fmla="*/ 190136 h 412705"/>
                  <a:gd name="connsiteX100" fmla="*/ 173168 w 448095"/>
                  <a:gd name="connsiteY100" fmla="*/ 165734 h 412705"/>
                  <a:gd name="connsiteX101" fmla="*/ 239865 w 448095"/>
                  <a:gd name="connsiteY101" fmla="*/ 190136 h 412705"/>
                  <a:gd name="connsiteX102" fmla="*/ 244024 w 448095"/>
                  <a:gd name="connsiteY102" fmla="*/ 130268 h 412705"/>
                  <a:gd name="connsiteX103" fmla="*/ 173168 w 448095"/>
                  <a:gd name="connsiteY103" fmla="*/ 165734 h 412705"/>
                  <a:gd name="connsiteX104" fmla="*/ 173168 w 448095"/>
                  <a:gd name="connsiteY104" fmla="*/ 165734 h 412705"/>
                  <a:gd name="connsiteX105" fmla="*/ 356634 w 448095"/>
                  <a:gd name="connsiteY105" fmla="*/ 148704 h 412705"/>
                  <a:gd name="connsiteX106" fmla="*/ 421345 w 448095"/>
                  <a:gd name="connsiteY106" fmla="*/ 105866 h 412705"/>
                  <a:gd name="connsiteX107" fmla="*/ 374711 w 448095"/>
                  <a:gd name="connsiteY107" fmla="*/ 93928 h 412705"/>
                  <a:gd name="connsiteX108" fmla="*/ 356634 w 448095"/>
                  <a:gd name="connsiteY108" fmla="*/ 148704 h 412705"/>
                  <a:gd name="connsiteX109" fmla="*/ 356634 w 448095"/>
                  <a:gd name="connsiteY109" fmla="*/ 148704 h 412705"/>
                  <a:gd name="connsiteX110" fmla="*/ 290478 w 448095"/>
                  <a:gd name="connsiteY110" fmla="*/ 96384 h 412705"/>
                  <a:gd name="connsiteX111" fmla="*/ 374711 w 448095"/>
                  <a:gd name="connsiteY111" fmla="*/ 93928 h 412705"/>
                  <a:gd name="connsiteX112" fmla="*/ 356634 w 448095"/>
                  <a:gd name="connsiteY112" fmla="*/ 148704 h 412705"/>
                  <a:gd name="connsiteX113" fmla="*/ 290478 w 448095"/>
                  <a:gd name="connsiteY113" fmla="*/ 96384 h 412705"/>
                  <a:gd name="connsiteX114" fmla="*/ 290478 w 448095"/>
                  <a:gd name="connsiteY114" fmla="*/ 96384 h 412705"/>
                  <a:gd name="connsiteX115" fmla="*/ 298793 w 448095"/>
                  <a:gd name="connsiteY115" fmla="*/ 150458 h 412705"/>
                  <a:gd name="connsiteX116" fmla="*/ 356634 w 448095"/>
                  <a:gd name="connsiteY116" fmla="*/ 148704 h 412705"/>
                  <a:gd name="connsiteX117" fmla="*/ 290478 w 448095"/>
                  <a:gd name="connsiteY117" fmla="*/ 96384 h 412705"/>
                  <a:gd name="connsiteX118" fmla="*/ 298793 w 448095"/>
                  <a:gd name="connsiteY118" fmla="*/ 150458 h 412705"/>
                  <a:gd name="connsiteX119" fmla="*/ 298793 w 448095"/>
                  <a:gd name="connsiteY119" fmla="*/ 150458 h 412705"/>
                  <a:gd name="connsiteX120" fmla="*/ 427851 w 448095"/>
                  <a:gd name="connsiteY120" fmla="*/ 165909 h 412705"/>
                  <a:gd name="connsiteX121" fmla="*/ 421345 w 448095"/>
                  <a:gd name="connsiteY121" fmla="*/ 105866 h 412705"/>
                  <a:gd name="connsiteX122" fmla="*/ 356634 w 448095"/>
                  <a:gd name="connsiteY122" fmla="*/ 148704 h 412705"/>
                  <a:gd name="connsiteX123" fmla="*/ 427851 w 448095"/>
                  <a:gd name="connsiteY123" fmla="*/ 165909 h 412705"/>
                  <a:gd name="connsiteX124" fmla="*/ 427851 w 448095"/>
                  <a:gd name="connsiteY124" fmla="*/ 165909 h 412705"/>
                  <a:gd name="connsiteX125" fmla="*/ 362058 w 448095"/>
                  <a:gd name="connsiteY125" fmla="*/ 195404 h 412705"/>
                  <a:gd name="connsiteX126" fmla="*/ 427851 w 448095"/>
                  <a:gd name="connsiteY126" fmla="*/ 165909 h 412705"/>
                  <a:gd name="connsiteX127" fmla="*/ 356634 w 448095"/>
                  <a:gd name="connsiteY127" fmla="*/ 148704 h 412705"/>
                  <a:gd name="connsiteX128" fmla="*/ 362058 w 448095"/>
                  <a:gd name="connsiteY128" fmla="*/ 195404 h 412705"/>
                  <a:gd name="connsiteX129" fmla="*/ 362058 w 448095"/>
                  <a:gd name="connsiteY129" fmla="*/ 195404 h 412705"/>
                  <a:gd name="connsiteX130" fmla="*/ 298793 w 448095"/>
                  <a:gd name="connsiteY130" fmla="*/ 150458 h 412705"/>
                  <a:gd name="connsiteX131" fmla="*/ 362058 w 448095"/>
                  <a:gd name="connsiteY131" fmla="*/ 195404 h 412705"/>
                  <a:gd name="connsiteX132" fmla="*/ 356634 w 448095"/>
                  <a:gd name="connsiteY132" fmla="*/ 148704 h 412705"/>
                  <a:gd name="connsiteX133" fmla="*/ 298793 w 448095"/>
                  <a:gd name="connsiteY133" fmla="*/ 150458 h 412705"/>
                  <a:gd name="connsiteX134" fmla="*/ 298793 w 448095"/>
                  <a:gd name="connsiteY134" fmla="*/ 150458 h 412705"/>
                  <a:gd name="connsiteX135" fmla="*/ 395314 w 448095"/>
                  <a:gd name="connsiteY135" fmla="*/ 222090 h 412705"/>
                  <a:gd name="connsiteX136" fmla="*/ 427851 w 448095"/>
                  <a:gd name="connsiteY136" fmla="*/ 165909 h 412705"/>
                  <a:gd name="connsiteX137" fmla="*/ 448096 w 448095"/>
                  <a:gd name="connsiteY137" fmla="*/ 208746 h 412705"/>
                  <a:gd name="connsiteX138" fmla="*/ 395314 w 448095"/>
                  <a:gd name="connsiteY138" fmla="*/ 222090 h 412705"/>
                  <a:gd name="connsiteX139" fmla="*/ 395314 w 448095"/>
                  <a:gd name="connsiteY139" fmla="*/ 222090 h 412705"/>
                  <a:gd name="connsiteX140" fmla="*/ 441228 w 448095"/>
                  <a:gd name="connsiteY140" fmla="*/ 256851 h 412705"/>
                  <a:gd name="connsiteX141" fmla="*/ 395314 w 448095"/>
                  <a:gd name="connsiteY141" fmla="*/ 222090 h 412705"/>
                  <a:gd name="connsiteX142" fmla="*/ 448096 w 448095"/>
                  <a:gd name="connsiteY142" fmla="*/ 208746 h 412705"/>
                  <a:gd name="connsiteX143" fmla="*/ 441228 w 448095"/>
                  <a:gd name="connsiteY143" fmla="*/ 256851 h 412705"/>
                  <a:gd name="connsiteX144" fmla="*/ 441228 w 448095"/>
                  <a:gd name="connsiteY144" fmla="*/ 256851 h 412705"/>
                  <a:gd name="connsiteX145" fmla="*/ 362058 w 448095"/>
                  <a:gd name="connsiteY145" fmla="*/ 195404 h 412705"/>
                  <a:gd name="connsiteX146" fmla="*/ 395314 w 448095"/>
                  <a:gd name="connsiteY146" fmla="*/ 222090 h 412705"/>
                  <a:gd name="connsiteX147" fmla="*/ 427851 w 448095"/>
                  <a:gd name="connsiteY147" fmla="*/ 165909 h 412705"/>
                  <a:gd name="connsiteX148" fmla="*/ 362058 w 448095"/>
                  <a:gd name="connsiteY148" fmla="*/ 195404 h 412705"/>
                  <a:gd name="connsiteX149" fmla="*/ 362058 w 448095"/>
                  <a:gd name="connsiteY149" fmla="*/ 195404 h 412705"/>
                  <a:gd name="connsiteX150" fmla="*/ 362058 w 448095"/>
                  <a:gd name="connsiteY150" fmla="*/ 305131 h 412705"/>
                  <a:gd name="connsiteX151" fmla="*/ 441228 w 448095"/>
                  <a:gd name="connsiteY151" fmla="*/ 256851 h 412705"/>
                  <a:gd name="connsiteX152" fmla="*/ 395314 w 448095"/>
                  <a:gd name="connsiteY152" fmla="*/ 222090 h 412705"/>
                  <a:gd name="connsiteX153" fmla="*/ 362058 w 448095"/>
                  <a:gd name="connsiteY153" fmla="*/ 305131 h 412705"/>
                  <a:gd name="connsiteX154" fmla="*/ 362058 w 448095"/>
                  <a:gd name="connsiteY154" fmla="*/ 305131 h 412705"/>
                  <a:gd name="connsiteX155" fmla="*/ 313615 w 448095"/>
                  <a:gd name="connsiteY155" fmla="*/ 268438 h 412705"/>
                  <a:gd name="connsiteX156" fmla="*/ 362058 w 448095"/>
                  <a:gd name="connsiteY156" fmla="*/ 305131 h 412705"/>
                  <a:gd name="connsiteX157" fmla="*/ 395314 w 448095"/>
                  <a:gd name="connsiteY157" fmla="*/ 222090 h 412705"/>
                  <a:gd name="connsiteX158" fmla="*/ 313615 w 448095"/>
                  <a:gd name="connsiteY158" fmla="*/ 268438 h 412705"/>
                  <a:gd name="connsiteX159" fmla="*/ 313615 w 448095"/>
                  <a:gd name="connsiteY159" fmla="*/ 268438 h 412705"/>
                  <a:gd name="connsiteX160" fmla="*/ 362058 w 448095"/>
                  <a:gd name="connsiteY160" fmla="*/ 195404 h 412705"/>
                  <a:gd name="connsiteX161" fmla="*/ 313615 w 448095"/>
                  <a:gd name="connsiteY161" fmla="*/ 268438 h 412705"/>
                  <a:gd name="connsiteX162" fmla="*/ 395314 w 448095"/>
                  <a:gd name="connsiteY162" fmla="*/ 222090 h 412705"/>
                  <a:gd name="connsiteX163" fmla="*/ 362058 w 448095"/>
                  <a:gd name="connsiteY163" fmla="*/ 195404 h 412705"/>
                  <a:gd name="connsiteX164" fmla="*/ 362058 w 448095"/>
                  <a:gd name="connsiteY164" fmla="*/ 195404 h 412705"/>
                  <a:gd name="connsiteX165" fmla="*/ 271585 w 448095"/>
                  <a:gd name="connsiteY165" fmla="*/ 220814 h 412705"/>
                  <a:gd name="connsiteX166" fmla="*/ 298793 w 448095"/>
                  <a:gd name="connsiteY166" fmla="*/ 150458 h 412705"/>
                  <a:gd name="connsiteX167" fmla="*/ 362058 w 448095"/>
                  <a:gd name="connsiteY167" fmla="*/ 195404 h 412705"/>
                  <a:gd name="connsiteX168" fmla="*/ 271585 w 448095"/>
                  <a:gd name="connsiteY168" fmla="*/ 220814 h 412705"/>
                  <a:gd name="connsiteX169" fmla="*/ 271585 w 448095"/>
                  <a:gd name="connsiteY169" fmla="*/ 220814 h 412705"/>
                  <a:gd name="connsiteX170" fmla="*/ 313615 w 448095"/>
                  <a:gd name="connsiteY170" fmla="*/ 268438 h 412705"/>
                  <a:gd name="connsiteX171" fmla="*/ 362058 w 448095"/>
                  <a:gd name="connsiteY171" fmla="*/ 195404 h 412705"/>
                  <a:gd name="connsiteX172" fmla="*/ 271585 w 448095"/>
                  <a:gd name="connsiteY172" fmla="*/ 220814 h 412705"/>
                  <a:gd name="connsiteX173" fmla="*/ 313615 w 448095"/>
                  <a:gd name="connsiteY173" fmla="*/ 268438 h 412705"/>
                  <a:gd name="connsiteX174" fmla="*/ 313615 w 448095"/>
                  <a:gd name="connsiteY174" fmla="*/ 268438 h 412705"/>
                  <a:gd name="connsiteX175" fmla="*/ 239865 w 448095"/>
                  <a:gd name="connsiteY175" fmla="*/ 190136 h 412705"/>
                  <a:gd name="connsiteX176" fmla="*/ 298793 w 448095"/>
                  <a:gd name="connsiteY176" fmla="*/ 150458 h 412705"/>
                  <a:gd name="connsiteX177" fmla="*/ 271585 w 448095"/>
                  <a:gd name="connsiteY177" fmla="*/ 220814 h 412705"/>
                  <a:gd name="connsiteX178" fmla="*/ 239865 w 448095"/>
                  <a:gd name="connsiteY178" fmla="*/ 190136 h 412705"/>
                  <a:gd name="connsiteX179" fmla="*/ 239865 w 448095"/>
                  <a:gd name="connsiteY179" fmla="*/ 190136 h 412705"/>
                  <a:gd name="connsiteX180" fmla="*/ 313615 w 448095"/>
                  <a:gd name="connsiteY180" fmla="*/ 268438 h 412705"/>
                  <a:gd name="connsiteX181" fmla="*/ 207959 w 448095"/>
                  <a:gd name="connsiteY181" fmla="*/ 298767 h 412705"/>
                  <a:gd name="connsiteX182" fmla="*/ 271585 w 448095"/>
                  <a:gd name="connsiteY182" fmla="*/ 220814 h 412705"/>
                  <a:gd name="connsiteX183" fmla="*/ 313615 w 448095"/>
                  <a:gd name="connsiteY183" fmla="*/ 268438 h 412705"/>
                  <a:gd name="connsiteX184" fmla="*/ 313615 w 448095"/>
                  <a:gd name="connsiteY184" fmla="*/ 268438 h 412705"/>
                  <a:gd name="connsiteX185" fmla="*/ 175420 w 448095"/>
                  <a:gd name="connsiteY185" fmla="*/ 261546 h 412705"/>
                  <a:gd name="connsiteX186" fmla="*/ 207959 w 448095"/>
                  <a:gd name="connsiteY186" fmla="*/ 298767 h 412705"/>
                  <a:gd name="connsiteX187" fmla="*/ 271585 w 448095"/>
                  <a:gd name="connsiteY187" fmla="*/ 220814 h 412705"/>
                  <a:gd name="connsiteX188" fmla="*/ 175420 w 448095"/>
                  <a:gd name="connsiteY188" fmla="*/ 261546 h 412705"/>
                  <a:gd name="connsiteX189" fmla="*/ 175420 w 448095"/>
                  <a:gd name="connsiteY189" fmla="*/ 261546 h 412705"/>
                  <a:gd name="connsiteX190" fmla="*/ 165212 w 448095"/>
                  <a:gd name="connsiteY190" fmla="*/ 224370 h 412705"/>
                  <a:gd name="connsiteX191" fmla="*/ 175420 w 448095"/>
                  <a:gd name="connsiteY191" fmla="*/ 261546 h 412705"/>
                  <a:gd name="connsiteX192" fmla="*/ 271585 w 448095"/>
                  <a:gd name="connsiteY192" fmla="*/ 220814 h 412705"/>
                  <a:gd name="connsiteX193" fmla="*/ 165212 w 448095"/>
                  <a:gd name="connsiteY193" fmla="*/ 224370 h 412705"/>
                  <a:gd name="connsiteX194" fmla="*/ 165212 w 448095"/>
                  <a:gd name="connsiteY194" fmla="*/ 224370 h 412705"/>
                  <a:gd name="connsiteX195" fmla="*/ 137411 w 448095"/>
                  <a:gd name="connsiteY195" fmla="*/ 262563 h 412705"/>
                  <a:gd name="connsiteX196" fmla="*/ 175420 w 448095"/>
                  <a:gd name="connsiteY196" fmla="*/ 261546 h 412705"/>
                  <a:gd name="connsiteX197" fmla="*/ 165212 w 448095"/>
                  <a:gd name="connsiteY197" fmla="*/ 224370 h 412705"/>
                  <a:gd name="connsiteX198" fmla="*/ 137411 w 448095"/>
                  <a:gd name="connsiteY198" fmla="*/ 262563 h 412705"/>
                  <a:gd name="connsiteX199" fmla="*/ 137411 w 448095"/>
                  <a:gd name="connsiteY199" fmla="*/ 262563 h 412705"/>
                  <a:gd name="connsiteX200" fmla="*/ 239865 w 448095"/>
                  <a:gd name="connsiteY200" fmla="*/ 190136 h 412705"/>
                  <a:gd name="connsiteX201" fmla="*/ 165212 w 448095"/>
                  <a:gd name="connsiteY201" fmla="*/ 224370 h 412705"/>
                  <a:gd name="connsiteX202" fmla="*/ 271585 w 448095"/>
                  <a:gd name="connsiteY202" fmla="*/ 220814 h 412705"/>
                  <a:gd name="connsiteX203" fmla="*/ 239865 w 448095"/>
                  <a:gd name="connsiteY203" fmla="*/ 190136 h 412705"/>
                  <a:gd name="connsiteX204" fmla="*/ 239865 w 448095"/>
                  <a:gd name="connsiteY204" fmla="*/ 190136 h 412705"/>
                  <a:gd name="connsiteX205" fmla="*/ 173168 w 448095"/>
                  <a:gd name="connsiteY205" fmla="*/ 165734 h 412705"/>
                  <a:gd name="connsiteX206" fmla="*/ 165212 w 448095"/>
                  <a:gd name="connsiteY206" fmla="*/ 224370 h 412705"/>
                  <a:gd name="connsiteX207" fmla="*/ 239865 w 448095"/>
                  <a:gd name="connsiteY207" fmla="*/ 190136 h 412705"/>
                  <a:gd name="connsiteX208" fmla="*/ 173168 w 448095"/>
                  <a:gd name="connsiteY208" fmla="*/ 165734 h 412705"/>
                  <a:gd name="connsiteX209" fmla="*/ 173168 w 448095"/>
                  <a:gd name="connsiteY209" fmla="*/ 165734 h 412705"/>
                  <a:gd name="connsiteX210" fmla="*/ 288577 w 448095"/>
                  <a:gd name="connsiteY210" fmla="*/ 332122 h 412705"/>
                  <a:gd name="connsiteX211" fmla="*/ 313615 w 448095"/>
                  <a:gd name="connsiteY211" fmla="*/ 268438 h 412705"/>
                  <a:gd name="connsiteX212" fmla="*/ 362058 w 448095"/>
                  <a:gd name="connsiteY212" fmla="*/ 305131 h 412705"/>
                  <a:gd name="connsiteX213" fmla="*/ 288577 w 448095"/>
                  <a:gd name="connsiteY213" fmla="*/ 332122 h 412705"/>
                  <a:gd name="connsiteX214" fmla="*/ 288577 w 448095"/>
                  <a:gd name="connsiteY214" fmla="*/ 332122 h 412705"/>
                  <a:gd name="connsiteX215" fmla="*/ 207959 w 448095"/>
                  <a:gd name="connsiteY215" fmla="*/ 298767 h 412705"/>
                  <a:gd name="connsiteX216" fmla="*/ 288577 w 448095"/>
                  <a:gd name="connsiteY216" fmla="*/ 332122 h 412705"/>
                  <a:gd name="connsiteX217" fmla="*/ 313615 w 448095"/>
                  <a:gd name="connsiteY217" fmla="*/ 268438 h 412705"/>
                  <a:gd name="connsiteX218" fmla="*/ 207959 w 448095"/>
                  <a:gd name="connsiteY218" fmla="*/ 298767 h 412705"/>
                  <a:gd name="connsiteX219" fmla="*/ 207959 w 448095"/>
                  <a:gd name="connsiteY219" fmla="*/ 298767 h 412705"/>
                  <a:gd name="connsiteX220" fmla="*/ 322557 w 448095"/>
                  <a:gd name="connsiteY220" fmla="*/ 353188 h 412705"/>
                  <a:gd name="connsiteX221" fmla="*/ 353760 w 448095"/>
                  <a:gd name="connsiteY221" fmla="*/ 308178 h 412705"/>
                  <a:gd name="connsiteX222" fmla="*/ 288577 w 448095"/>
                  <a:gd name="connsiteY222" fmla="*/ 332122 h 412705"/>
                  <a:gd name="connsiteX223" fmla="*/ 322557 w 448095"/>
                  <a:gd name="connsiteY223" fmla="*/ 353188 h 412705"/>
                  <a:gd name="connsiteX224" fmla="*/ 322557 w 448095"/>
                  <a:gd name="connsiteY224" fmla="*/ 353188 h 412705"/>
                  <a:gd name="connsiteX225" fmla="*/ 207959 w 448095"/>
                  <a:gd name="connsiteY225" fmla="*/ 298767 h 412705"/>
                  <a:gd name="connsiteX226" fmla="*/ 243749 w 448095"/>
                  <a:gd name="connsiteY226" fmla="*/ 349677 h 412705"/>
                  <a:gd name="connsiteX227" fmla="*/ 288577 w 448095"/>
                  <a:gd name="connsiteY227" fmla="*/ 332122 h 412705"/>
                  <a:gd name="connsiteX228" fmla="*/ 207959 w 448095"/>
                  <a:gd name="connsiteY228" fmla="*/ 298767 h 412705"/>
                  <a:gd name="connsiteX229" fmla="*/ 207959 w 448095"/>
                  <a:gd name="connsiteY229" fmla="*/ 298767 h 412705"/>
                  <a:gd name="connsiteX230" fmla="*/ 263270 w 448095"/>
                  <a:gd name="connsiteY230" fmla="*/ 391814 h 412705"/>
                  <a:gd name="connsiteX231" fmla="*/ 243749 w 448095"/>
                  <a:gd name="connsiteY231" fmla="*/ 349677 h 412705"/>
                  <a:gd name="connsiteX232" fmla="*/ 288577 w 448095"/>
                  <a:gd name="connsiteY232" fmla="*/ 332122 h 412705"/>
                  <a:gd name="connsiteX233" fmla="*/ 263270 w 448095"/>
                  <a:gd name="connsiteY233" fmla="*/ 391814 h 412705"/>
                  <a:gd name="connsiteX234" fmla="*/ 263270 w 448095"/>
                  <a:gd name="connsiteY234" fmla="*/ 391814 h 412705"/>
                  <a:gd name="connsiteX235" fmla="*/ 322557 w 448095"/>
                  <a:gd name="connsiteY235" fmla="*/ 353188 h 412705"/>
                  <a:gd name="connsiteX236" fmla="*/ 263270 w 448095"/>
                  <a:gd name="connsiteY236" fmla="*/ 391814 h 412705"/>
                  <a:gd name="connsiteX237" fmla="*/ 288577 w 448095"/>
                  <a:gd name="connsiteY237" fmla="*/ 332122 h 412705"/>
                  <a:gd name="connsiteX238" fmla="*/ 322557 w 448095"/>
                  <a:gd name="connsiteY238" fmla="*/ 353188 h 412705"/>
                  <a:gd name="connsiteX239" fmla="*/ 322557 w 448095"/>
                  <a:gd name="connsiteY239" fmla="*/ 353188 h 412705"/>
                  <a:gd name="connsiteX240" fmla="*/ 329970 w 448095"/>
                  <a:gd name="connsiteY240" fmla="*/ 412706 h 412705"/>
                  <a:gd name="connsiteX241" fmla="*/ 317565 w 448095"/>
                  <a:gd name="connsiteY241" fmla="*/ 356443 h 412705"/>
                  <a:gd name="connsiteX242" fmla="*/ 263270 w 448095"/>
                  <a:gd name="connsiteY242" fmla="*/ 391814 h 412705"/>
                  <a:gd name="connsiteX243" fmla="*/ 329970 w 448095"/>
                  <a:gd name="connsiteY243" fmla="*/ 412706 h 412705"/>
                  <a:gd name="connsiteX244" fmla="*/ 329970 w 448095"/>
                  <a:gd name="connsiteY244" fmla="*/ 412706 h 41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448095" h="412705">
                    <a:moveTo>
                      <a:pt x="166300" y="48808"/>
                    </a:moveTo>
                    <a:lnTo>
                      <a:pt x="221973" y="351"/>
                    </a:lnTo>
                    <a:lnTo>
                      <a:pt x="223782" y="76898"/>
                    </a:lnTo>
                    <a:lnTo>
                      <a:pt x="166300" y="48808"/>
                    </a:lnTo>
                    <a:lnTo>
                      <a:pt x="166300" y="48808"/>
                    </a:lnTo>
                    <a:close/>
                    <a:moveTo>
                      <a:pt x="124725" y="0"/>
                    </a:moveTo>
                    <a:lnTo>
                      <a:pt x="221973" y="351"/>
                    </a:lnTo>
                    <a:lnTo>
                      <a:pt x="166300" y="48808"/>
                    </a:lnTo>
                    <a:lnTo>
                      <a:pt x="124725" y="0"/>
                    </a:lnTo>
                    <a:lnTo>
                      <a:pt x="124725" y="0"/>
                    </a:lnTo>
                    <a:close/>
                    <a:moveTo>
                      <a:pt x="123278" y="82165"/>
                    </a:moveTo>
                    <a:lnTo>
                      <a:pt x="166300" y="48808"/>
                    </a:lnTo>
                    <a:lnTo>
                      <a:pt x="124725" y="0"/>
                    </a:lnTo>
                    <a:lnTo>
                      <a:pt x="123278" y="82165"/>
                    </a:lnTo>
                    <a:lnTo>
                      <a:pt x="123278" y="82165"/>
                    </a:lnTo>
                    <a:close/>
                    <a:moveTo>
                      <a:pt x="165577" y="112011"/>
                    </a:moveTo>
                    <a:lnTo>
                      <a:pt x="123278" y="82165"/>
                    </a:lnTo>
                    <a:lnTo>
                      <a:pt x="166300" y="48808"/>
                    </a:lnTo>
                    <a:lnTo>
                      <a:pt x="165577" y="112011"/>
                    </a:lnTo>
                    <a:lnTo>
                      <a:pt x="165577" y="112011"/>
                    </a:lnTo>
                    <a:close/>
                    <a:moveTo>
                      <a:pt x="223782" y="76898"/>
                    </a:moveTo>
                    <a:lnTo>
                      <a:pt x="165577" y="112011"/>
                    </a:lnTo>
                    <a:lnTo>
                      <a:pt x="166300" y="48808"/>
                    </a:lnTo>
                    <a:lnTo>
                      <a:pt x="223782" y="76898"/>
                    </a:lnTo>
                    <a:lnTo>
                      <a:pt x="223782" y="76898"/>
                    </a:lnTo>
                    <a:close/>
                    <a:moveTo>
                      <a:pt x="121110" y="174862"/>
                    </a:moveTo>
                    <a:lnTo>
                      <a:pt x="123278" y="82165"/>
                    </a:lnTo>
                    <a:lnTo>
                      <a:pt x="165577" y="112011"/>
                    </a:lnTo>
                    <a:lnTo>
                      <a:pt x="121110" y="174862"/>
                    </a:lnTo>
                    <a:lnTo>
                      <a:pt x="121110" y="174862"/>
                    </a:lnTo>
                    <a:close/>
                    <a:moveTo>
                      <a:pt x="173168" y="165734"/>
                    </a:moveTo>
                    <a:lnTo>
                      <a:pt x="165577" y="112011"/>
                    </a:lnTo>
                    <a:lnTo>
                      <a:pt x="121110" y="174862"/>
                    </a:lnTo>
                    <a:lnTo>
                      <a:pt x="173168" y="165734"/>
                    </a:lnTo>
                    <a:lnTo>
                      <a:pt x="173168" y="165734"/>
                    </a:lnTo>
                    <a:close/>
                    <a:moveTo>
                      <a:pt x="165212" y="224370"/>
                    </a:moveTo>
                    <a:lnTo>
                      <a:pt x="173168" y="165734"/>
                    </a:lnTo>
                    <a:lnTo>
                      <a:pt x="121110" y="174862"/>
                    </a:lnTo>
                    <a:lnTo>
                      <a:pt x="165212" y="224370"/>
                    </a:lnTo>
                    <a:lnTo>
                      <a:pt x="165212" y="224370"/>
                    </a:lnTo>
                    <a:close/>
                    <a:moveTo>
                      <a:pt x="100863" y="220859"/>
                    </a:moveTo>
                    <a:lnTo>
                      <a:pt x="165212" y="224370"/>
                    </a:lnTo>
                    <a:lnTo>
                      <a:pt x="121110" y="174862"/>
                    </a:lnTo>
                    <a:lnTo>
                      <a:pt x="100863" y="220859"/>
                    </a:lnTo>
                    <a:lnTo>
                      <a:pt x="100863" y="220859"/>
                    </a:lnTo>
                    <a:close/>
                    <a:moveTo>
                      <a:pt x="58205" y="173810"/>
                    </a:moveTo>
                    <a:lnTo>
                      <a:pt x="121110" y="174862"/>
                    </a:lnTo>
                    <a:lnTo>
                      <a:pt x="100863" y="220859"/>
                    </a:lnTo>
                    <a:lnTo>
                      <a:pt x="58205" y="173810"/>
                    </a:lnTo>
                    <a:lnTo>
                      <a:pt x="58205" y="173810"/>
                    </a:lnTo>
                    <a:close/>
                    <a:moveTo>
                      <a:pt x="42299" y="217700"/>
                    </a:moveTo>
                    <a:lnTo>
                      <a:pt x="58205" y="173810"/>
                    </a:lnTo>
                    <a:lnTo>
                      <a:pt x="0" y="173457"/>
                    </a:lnTo>
                    <a:lnTo>
                      <a:pt x="42299" y="217700"/>
                    </a:lnTo>
                    <a:lnTo>
                      <a:pt x="42299" y="217700"/>
                    </a:lnTo>
                    <a:close/>
                    <a:moveTo>
                      <a:pt x="100863" y="220859"/>
                    </a:moveTo>
                    <a:lnTo>
                      <a:pt x="42299" y="217700"/>
                    </a:lnTo>
                    <a:lnTo>
                      <a:pt x="58205" y="173810"/>
                    </a:lnTo>
                    <a:lnTo>
                      <a:pt x="100863" y="220859"/>
                    </a:lnTo>
                    <a:lnTo>
                      <a:pt x="100863" y="220859"/>
                    </a:lnTo>
                    <a:close/>
                    <a:moveTo>
                      <a:pt x="66517" y="262996"/>
                    </a:moveTo>
                    <a:lnTo>
                      <a:pt x="100863" y="220859"/>
                    </a:lnTo>
                    <a:lnTo>
                      <a:pt x="42299" y="217700"/>
                    </a:lnTo>
                    <a:lnTo>
                      <a:pt x="66517" y="262996"/>
                    </a:lnTo>
                    <a:lnTo>
                      <a:pt x="66517" y="262996"/>
                    </a:lnTo>
                    <a:close/>
                    <a:moveTo>
                      <a:pt x="114601" y="293895"/>
                    </a:moveTo>
                    <a:lnTo>
                      <a:pt x="100863" y="220859"/>
                    </a:lnTo>
                    <a:lnTo>
                      <a:pt x="66517" y="262996"/>
                    </a:lnTo>
                    <a:lnTo>
                      <a:pt x="114601" y="293895"/>
                    </a:lnTo>
                    <a:lnTo>
                      <a:pt x="114601" y="293895"/>
                    </a:lnTo>
                    <a:close/>
                    <a:moveTo>
                      <a:pt x="165212" y="224370"/>
                    </a:moveTo>
                    <a:lnTo>
                      <a:pt x="114601" y="293895"/>
                    </a:lnTo>
                    <a:lnTo>
                      <a:pt x="100863" y="220859"/>
                    </a:lnTo>
                    <a:lnTo>
                      <a:pt x="165212" y="224370"/>
                    </a:lnTo>
                    <a:lnTo>
                      <a:pt x="165212" y="224370"/>
                    </a:lnTo>
                    <a:close/>
                    <a:moveTo>
                      <a:pt x="244024" y="130268"/>
                    </a:moveTo>
                    <a:lnTo>
                      <a:pt x="165577" y="112011"/>
                    </a:lnTo>
                    <a:lnTo>
                      <a:pt x="223782" y="76898"/>
                    </a:lnTo>
                    <a:lnTo>
                      <a:pt x="244024" y="130268"/>
                    </a:lnTo>
                    <a:lnTo>
                      <a:pt x="244024" y="130268"/>
                    </a:lnTo>
                    <a:close/>
                    <a:moveTo>
                      <a:pt x="173168" y="165734"/>
                    </a:moveTo>
                    <a:lnTo>
                      <a:pt x="165577" y="112011"/>
                    </a:lnTo>
                    <a:lnTo>
                      <a:pt x="244024" y="130268"/>
                    </a:lnTo>
                    <a:lnTo>
                      <a:pt x="173168" y="165734"/>
                    </a:lnTo>
                    <a:lnTo>
                      <a:pt x="173168" y="165734"/>
                    </a:lnTo>
                    <a:close/>
                    <a:moveTo>
                      <a:pt x="290478" y="96384"/>
                    </a:moveTo>
                    <a:lnTo>
                      <a:pt x="223782" y="76898"/>
                    </a:lnTo>
                    <a:lnTo>
                      <a:pt x="244024" y="130268"/>
                    </a:lnTo>
                    <a:lnTo>
                      <a:pt x="290478" y="96384"/>
                    </a:lnTo>
                    <a:lnTo>
                      <a:pt x="290478" y="96384"/>
                    </a:lnTo>
                    <a:close/>
                    <a:moveTo>
                      <a:pt x="298793" y="150458"/>
                    </a:moveTo>
                    <a:lnTo>
                      <a:pt x="290478" y="96384"/>
                    </a:lnTo>
                    <a:lnTo>
                      <a:pt x="244024" y="130268"/>
                    </a:lnTo>
                    <a:lnTo>
                      <a:pt x="298793" y="150458"/>
                    </a:lnTo>
                    <a:lnTo>
                      <a:pt x="298793" y="150458"/>
                    </a:lnTo>
                    <a:close/>
                    <a:moveTo>
                      <a:pt x="239865" y="190136"/>
                    </a:moveTo>
                    <a:lnTo>
                      <a:pt x="298793" y="150458"/>
                    </a:lnTo>
                    <a:lnTo>
                      <a:pt x="244024" y="130268"/>
                    </a:lnTo>
                    <a:lnTo>
                      <a:pt x="239865" y="190136"/>
                    </a:lnTo>
                    <a:lnTo>
                      <a:pt x="239865" y="190136"/>
                    </a:lnTo>
                    <a:close/>
                    <a:moveTo>
                      <a:pt x="173168" y="165734"/>
                    </a:moveTo>
                    <a:lnTo>
                      <a:pt x="239865" y="190136"/>
                    </a:lnTo>
                    <a:lnTo>
                      <a:pt x="244024" y="130268"/>
                    </a:lnTo>
                    <a:lnTo>
                      <a:pt x="173168" y="165734"/>
                    </a:lnTo>
                    <a:lnTo>
                      <a:pt x="173168" y="165734"/>
                    </a:lnTo>
                    <a:close/>
                    <a:moveTo>
                      <a:pt x="356634" y="148704"/>
                    </a:moveTo>
                    <a:lnTo>
                      <a:pt x="421345" y="105866"/>
                    </a:lnTo>
                    <a:lnTo>
                      <a:pt x="374711" y="93928"/>
                    </a:lnTo>
                    <a:lnTo>
                      <a:pt x="356634" y="148704"/>
                    </a:lnTo>
                    <a:lnTo>
                      <a:pt x="356634" y="148704"/>
                    </a:lnTo>
                    <a:close/>
                    <a:moveTo>
                      <a:pt x="290478" y="96384"/>
                    </a:moveTo>
                    <a:lnTo>
                      <a:pt x="374711" y="93928"/>
                    </a:lnTo>
                    <a:lnTo>
                      <a:pt x="356634" y="148704"/>
                    </a:lnTo>
                    <a:lnTo>
                      <a:pt x="290478" y="96384"/>
                    </a:lnTo>
                    <a:lnTo>
                      <a:pt x="290478" y="96384"/>
                    </a:lnTo>
                    <a:close/>
                    <a:moveTo>
                      <a:pt x="298793" y="150458"/>
                    </a:moveTo>
                    <a:lnTo>
                      <a:pt x="356634" y="148704"/>
                    </a:lnTo>
                    <a:lnTo>
                      <a:pt x="290478" y="96384"/>
                    </a:lnTo>
                    <a:lnTo>
                      <a:pt x="298793" y="150458"/>
                    </a:lnTo>
                    <a:lnTo>
                      <a:pt x="298793" y="150458"/>
                    </a:lnTo>
                    <a:close/>
                    <a:moveTo>
                      <a:pt x="427851" y="165909"/>
                    </a:moveTo>
                    <a:lnTo>
                      <a:pt x="421345" y="105866"/>
                    </a:lnTo>
                    <a:lnTo>
                      <a:pt x="356634" y="148704"/>
                    </a:lnTo>
                    <a:lnTo>
                      <a:pt x="427851" y="165909"/>
                    </a:lnTo>
                    <a:lnTo>
                      <a:pt x="427851" y="165909"/>
                    </a:lnTo>
                    <a:close/>
                    <a:moveTo>
                      <a:pt x="362058" y="195404"/>
                    </a:moveTo>
                    <a:lnTo>
                      <a:pt x="427851" y="165909"/>
                    </a:lnTo>
                    <a:lnTo>
                      <a:pt x="356634" y="148704"/>
                    </a:lnTo>
                    <a:lnTo>
                      <a:pt x="362058" y="195404"/>
                    </a:lnTo>
                    <a:lnTo>
                      <a:pt x="362058" y="195404"/>
                    </a:lnTo>
                    <a:close/>
                    <a:moveTo>
                      <a:pt x="298793" y="150458"/>
                    </a:moveTo>
                    <a:lnTo>
                      <a:pt x="362058" y="195404"/>
                    </a:lnTo>
                    <a:lnTo>
                      <a:pt x="356634" y="148704"/>
                    </a:lnTo>
                    <a:lnTo>
                      <a:pt x="298793" y="150458"/>
                    </a:lnTo>
                    <a:lnTo>
                      <a:pt x="298793" y="150458"/>
                    </a:lnTo>
                    <a:close/>
                    <a:moveTo>
                      <a:pt x="395314" y="222090"/>
                    </a:moveTo>
                    <a:lnTo>
                      <a:pt x="427851" y="165909"/>
                    </a:lnTo>
                    <a:lnTo>
                      <a:pt x="448096" y="208746"/>
                    </a:lnTo>
                    <a:lnTo>
                      <a:pt x="395314" y="222090"/>
                    </a:lnTo>
                    <a:lnTo>
                      <a:pt x="395314" y="222090"/>
                    </a:lnTo>
                    <a:close/>
                    <a:moveTo>
                      <a:pt x="441228" y="256851"/>
                    </a:moveTo>
                    <a:lnTo>
                      <a:pt x="395314" y="222090"/>
                    </a:lnTo>
                    <a:lnTo>
                      <a:pt x="448096" y="208746"/>
                    </a:lnTo>
                    <a:lnTo>
                      <a:pt x="441228" y="256851"/>
                    </a:lnTo>
                    <a:lnTo>
                      <a:pt x="441228" y="256851"/>
                    </a:lnTo>
                    <a:close/>
                    <a:moveTo>
                      <a:pt x="362058" y="195404"/>
                    </a:moveTo>
                    <a:lnTo>
                      <a:pt x="395314" y="222090"/>
                    </a:lnTo>
                    <a:lnTo>
                      <a:pt x="427851" y="165909"/>
                    </a:lnTo>
                    <a:lnTo>
                      <a:pt x="362058" y="195404"/>
                    </a:lnTo>
                    <a:lnTo>
                      <a:pt x="362058" y="195404"/>
                    </a:lnTo>
                    <a:close/>
                    <a:moveTo>
                      <a:pt x="362058" y="305131"/>
                    </a:moveTo>
                    <a:lnTo>
                      <a:pt x="441228" y="256851"/>
                    </a:lnTo>
                    <a:lnTo>
                      <a:pt x="395314" y="222090"/>
                    </a:lnTo>
                    <a:lnTo>
                      <a:pt x="362058" y="305131"/>
                    </a:lnTo>
                    <a:lnTo>
                      <a:pt x="362058" y="305131"/>
                    </a:lnTo>
                    <a:close/>
                    <a:moveTo>
                      <a:pt x="313615" y="268438"/>
                    </a:moveTo>
                    <a:lnTo>
                      <a:pt x="362058" y="305131"/>
                    </a:lnTo>
                    <a:lnTo>
                      <a:pt x="395314" y="222090"/>
                    </a:lnTo>
                    <a:lnTo>
                      <a:pt x="313615" y="268438"/>
                    </a:lnTo>
                    <a:lnTo>
                      <a:pt x="313615" y="268438"/>
                    </a:lnTo>
                    <a:close/>
                    <a:moveTo>
                      <a:pt x="362058" y="195404"/>
                    </a:moveTo>
                    <a:lnTo>
                      <a:pt x="313615" y="268438"/>
                    </a:lnTo>
                    <a:lnTo>
                      <a:pt x="395314" y="222090"/>
                    </a:lnTo>
                    <a:lnTo>
                      <a:pt x="362058" y="195404"/>
                    </a:lnTo>
                    <a:lnTo>
                      <a:pt x="362058" y="195404"/>
                    </a:lnTo>
                    <a:close/>
                    <a:moveTo>
                      <a:pt x="271585" y="220814"/>
                    </a:moveTo>
                    <a:lnTo>
                      <a:pt x="298793" y="150458"/>
                    </a:lnTo>
                    <a:lnTo>
                      <a:pt x="362058" y="195404"/>
                    </a:lnTo>
                    <a:lnTo>
                      <a:pt x="271585" y="220814"/>
                    </a:lnTo>
                    <a:lnTo>
                      <a:pt x="271585" y="220814"/>
                    </a:lnTo>
                    <a:close/>
                    <a:moveTo>
                      <a:pt x="313615" y="268438"/>
                    </a:moveTo>
                    <a:lnTo>
                      <a:pt x="362058" y="195404"/>
                    </a:lnTo>
                    <a:lnTo>
                      <a:pt x="271585" y="220814"/>
                    </a:lnTo>
                    <a:lnTo>
                      <a:pt x="313615" y="268438"/>
                    </a:lnTo>
                    <a:lnTo>
                      <a:pt x="313615" y="268438"/>
                    </a:lnTo>
                    <a:close/>
                    <a:moveTo>
                      <a:pt x="239865" y="190136"/>
                    </a:moveTo>
                    <a:lnTo>
                      <a:pt x="298793" y="150458"/>
                    </a:lnTo>
                    <a:lnTo>
                      <a:pt x="271585" y="220814"/>
                    </a:lnTo>
                    <a:lnTo>
                      <a:pt x="239865" y="190136"/>
                    </a:lnTo>
                    <a:lnTo>
                      <a:pt x="239865" y="190136"/>
                    </a:lnTo>
                    <a:close/>
                    <a:moveTo>
                      <a:pt x="313615" y="268438"/>
                    </a:moveTo>
                    <a:lnTo>
                      <a:pt x="207959" y="298767"/>
                    </a:lnTo>
                    <a:lnTo>
                      <a:pt x="271585" y="220814"/>
                    </a:lnTo>
                    <a:lnTo>
                      <a:pt x="313615" y="268438"/>
                    </a:lnTo>
                    <a:lnTo>
                      <a:pt x="313615" y="268438"/>
                    </a:lnTo>
                    <a:close/>
                    <a:moveTo>
                      <a:pt x="175420" y="261546"/>
                    </a:moveTo>
                    <a:lnTo>
                      <a:pt x="207959" y="298767"/>
                    </a:lnTo>
                    <a:lnTo>
                      <a:pt x="271585" y="220814"/>
                    </a:lnTo>
                    <a:lnTo>
                      <a:pt x="175420" y="261546"/>
                    </a:lnTo>
                    <a:lnTo>
                      <a:pt x="175420" y="261546"/>
                    </a:lnTo>
                    <a:close/>
                    <a:moveTo>
                      <a:pt x="165212" y="224370"/>
                    </a:moveTo>
                    <a:lnTo>
                      <a:pt x="175420" y="261546"/>
                    </a:lnTo>
                    <a:lnTo>
                      <a:pt x="271585" y="220814"/>
                    </a:lnTo>
                    <a:lnTo>
                      <a:pt x="165212" y="224370"/>
                    </a:lnTo>
                    <a:lnTo>
                      <a:pt x="165212" y="224370"/>
                    </a:lnTo>
                    <a:close/>
                    <a:moveTo>
                      <a:pt x="137411" y="262563"/>
                    </a:moveTo>
                    <a:lnTo>
                      <a:pt x="175420" y="261546"/>
                    </a:lnTo>
                    <a:lnTo>
                      <a:pt x="165212" y="224370"/>
                    </a:lnTo>
                    <a:lnTo>
                      <a:pt x="137411" y="262563"/>
                    </a:lnTo>
                    <a:lnTo>
                      <a:pt x="137411" y="262563"/>
                    </a:lnTo>
                    <a:close/>
                    <a:moveTo>
                      <a:pt x="239865" y="190136"/>
                    </a:moveTo>
                    <a:lnTo>
                      <a:pt x="165212" y="224370"/>
                    </a:lnTo>
                    <a:lnTo>
                      <a:pt x="271585" y="220814"/>
                    </a:lnTo>
                    <a:lnTo>
                      <a:pt x="239865" y="190136"/>
                    </a:lnTo>
                    <a:lnTo>
                      <a:pt x="239865" y="190136"/>
                    </a:lnTo>
                    <a:close/>
                    <a:moveTo>
                      <a:pt x="173168" y="165734"/>
                    </a:moveTo>
                    <a:lnTo>
                      <a:pt x="165212" y="224370"/>
                    </a:lnTo>
                    <a:lnTo>
                      <a:pt x="239865" y="190136"/>
                    </a:lnTo>
                    <a:lnTo>
                      <a:pt x="173168" y="165734"/>
                    </a:lnTo>
                    <a:lnTo>
                      <a:pt x="173168" y="165734"/>
                    </a:lnTo>
                    <a:close/>
                    <a:moveTo>
                      <a:pt x="288577" y="332122"/>
                    </a:moveTo>
                    <a:lnTo>
                      <a:pt x="313615" y="268438"/>
                    </a:lnTo>
                    <a:lnTo>
                      <a:pt x="362058" y="305131"/>
                    </a:lnTo>
                    <a:lnTo>
                      <a:pt x="288577" y="332122"/>
                    </a:lnTo>
                    <a:lnTo>
                      <a:pt x="288577" y="332122"/>
                    </a:lnTo>
                    <a:close/>
                    <a:moveTo>
                      <a:pt x="207959" y="298767"/>
                    </a:moveTo>
                    <a:lnTo>
                      <a:pt x="288577" y="332122"/>
                    </a:lnTo>
                    <a:lnTo>
                      <a:pt x="313615" y="268438"/>
                    </a:lnTo>
                    <a:lnTo>
                      <a:pt x="207959" y="298767"/>
                    </a:lnTo>
                    <a:lnTo>
                      <a:pt x="207959" y="298767"/>
                    </a:lnTo>
                    <a:close/>
                    <a:moveTo>
                      <a:pt x="322557" y="353188"/>
                    </a:moveTo>
                    <a:lnTo>
                      <a:pt x="353760" y="308178"/>
                    </a:lnTo>
                    <a:lnTo>
                      <a:pt x="288577" y="332122"/>
                    </a:lnTo>
                    <a:lnTo>
                      <a:pt x="322557" y="353188"/>
                    </a:lnTo>
                    <a:lnTo>
                      <a:pt x="322557" y="353188"/>
                    </a:lnTo>
                    <a:close/>
                    <a:moveTo>
                      <a:pt x="207959" y="298767"/>
                    </a:moveTo>
                    <a:lnTo>
                      <a:pt x="243749" y="349677"/>
                    </a:lnTo>
                    <a:lnTo>
                      <a:pt x="288577" y="332122"/>
                    </a:lnTo>
                    <a:lnTo>
                      <a:pt x="207959" y="298767"/>
                    </a:lnTo>
                    <a:lnTo>
                      <a:pt x="207959" y="298767"/>
                    </a:lnTo>
                    <a:close/>
                    <a:moveTo>
                      <a:pt x="263270" y="391814"/>
                    </a:moveTo>
                    <a:lnTo>
                      <a:pt x="243749" y="349677"/>
                    </a:lnTo>
                    <a:lnTo>
                      <a:pt x="288577" y="332122"/>
                    </a:lnTo>
                    <a:lnTo>
                      <a:pt x="263270" y="391814"/>
                    </a:lnTo>
                    <a:lnTo>
                      <a:pt x="263270" y="391814"/>
                    </a:lnTo>
                    <a:close/>
                    <a:moveTo>
                      <a:pt x="322557" y="353188"/>
                    </a:moveTo>
                    <a:lnTo>
                      <a:pt x="263270" y="391814"/>
                    </a:lnTo>
                    <a:lnTo>
                      <a:pt x="288577" y="332122"/>
                    </a:lnTo>
                    <a:lnTo>
                      <a:pt x="322557" y="353188"/>
                    </a:lnTo>
                    <a:lnTo>
                      <a:pt x="322557" y="353188"/>
                    </a:lnTo>
                    <a:close/>
                    <a:moveTo>
                      <a:pt x="329970" y="412706"/>
                    </a:moveTo>
                    <a:lnTo>
                      <a:pt x="317565" y="356443"/>
                    </a:lnTo>
                    <a:lnTo>
                      <a:pt x="263270" y="391814"/>
                    </a:lnTo>
                    <a:lnTo>
                      <a:pt x="329970" y="412706"/>
                    </a:lnTo>
                    <a:lnTo>
                      <a:pt x="329970" y="412706"/>
                    </a:lnTo>
                    <a:close/>
                  </a:path>
                </a:pathLst>
              </a:custGeom>
              <a:solidFill>
                <a:srgbClr val="3A7CC0"/>
              </a:solidFill>
              <a:ln w="3097"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BFB51810-0821-43A9-9DDD-D8CF81A2B6C0}"/>
                  </a:ext>
                </a:extLst>
              </p:cNvPr>
              <p:cNvSpPr/>
              <p:nvPr/>
            </p:nvSpPr>
            <p:spPr bwMode="ltGray">
              <a:xfrm>
                <a:off x="9454816" y="6288867"/>
                <a:ext cx="459297" cy="423849"/>
              </a:xfrm>
              <a:custGeom>
                <a:avLst/>
                <a:gdLst>
                  <a:gd name="connsiteX0" fmla="*/ 459298 w 459297"/>
                  <a:gd name="connsiteY0" fmla="*/ 218217 h 423849"/>
                  <a:gd name="connsiteX1" fmla="*/ 450188 w 459297"/>
                  <a:gd name="connsiteY1" fmla="*/ 207960 h 423849"/>
                  <a:gd name="connsiteX2" fmla="*/ 438090 w 459297"/>
                  <a:gd name="connsiteY2" fmla="*/ 182359 h 423849"/>
                  <a:gd name="connsiteX3" fmla="*/ 443310 w 459297"/>
                  <a:gd name="connsiteY3" fmla="*/ 173461 h 423849"/>
                  <a:gd name="connsiteX4" fmla="*/ 432886 w 459297"/>
                  <a:gd name="connsiteY4" fmla="*/ 163076 h 423849"/>
                  <a:gd name="connsiteX5" fmla="*/ 428655 w 459297"/>
                  <a:gd name="connsiteY5" fmla="*/ 124042 h 423849"/>
                  <a:gd name="connsiteX6" fmla="*/ 429621 w 459297"/>
                  <a:gd name="connsiteY6" fmla="*/ 119766 h 423849"/>
                  <a:gd name="connsiteX7" fmla="*/ 428278 w 459297"/>
                  <a:gd name="connsiteY7" fmla="*/ 114818 h 423849"/>
                  <a:gd name="connsiteX8" fmla="*/ 430248 w 459297"/>
                  <a:gd name="connsiteY8" fmla="*/ 113513 h 423849"/>
                  <a:gd name="connsiteX9" fmla="*/ 427436 w 459297"/>
                  <a:gd name="connsiteY9" fmla="*/ 112794 h 423849"/>
                  <a:gd name="connsiteX10" fmla="*/ 427245 w 459297"/>
                  <a:gd name="connsiteY10" fmla="*/ 111039 h 423849"/>
                  <a:gd name="connsiteX11" fmla="*/ 425894 w 459297"/>
                  <a:gd name="connsiteY11" fmla="*/ 111932 h 423849"/>
                  <a:gd name="connsiteX12" fmla="*/ 418895 w 459297"/>
                  <a:gd name="connsiteY12" fmla="*/ 109351 h 423849"/>
                  <a:gd name="connsiteX13" fmla="*/ 415854 w 459297"/>
                  <a:gd name="connsiteY13" fmla="*/ 109828 h 423849"/>
                  <a:gd name="connsiteX14" fmla="*/ 386783 w 459297"/>
                  <a:gd name="connsiteY14" fmla="*/ 102386 h 423849"/>
                  <a:gd name="connsiteX15" fmla="*/ 376917 w 459297"/>
                  <a:gd name="connsiteY15" fmla="*/ 96057 h 423849"/>
                  <a:gd name="connsiteX16" fmla="*/ 367938 w 459297"/>
                  <a:gd name="connsiteY16" fmla="*/ 100801 h 423849"/>
                  <a:gd name="connsiteX17" fmla="*/ 304813 w 459297"/>
                  <a:gd name="connsiteY17" fmla="*/ 102643 h 423849"/>
                  <a:gd name="connsiteX18" fmla="*/ 294858 w 459297"/>
                  <a:gd name="connsiteY18" fmla="*/ 96057 h 423849"/>
                  <a:gd name="connsiteX19" fmla="*/ 286231 w 459297"/>
                  <a:gd name="connsiteY19" fmla="*/ 100335 h 423849"/>
                  <a:gd name="connsiteX20" fmla="*/ 238767 w 459297"/>
                  <a:gd name="connsiteY20" fmla="*/ 86469 h 423849"/>
                  <a:gd name="connsiteX21" fmla="*/ 238888 w 459297"/>
                  <a:gd name="connsiteY21" fmla="*/ 85307 h 423849"/>
                  <a:gd name="connsiteX22" fmla="*/ 229781 w 459297"/>
                  <a:gd name="connsiteY22" fmla="*/ 75051 h 423849"/>
                  <a:gd name="connsiteX23" fmla="*/ 228472 w 459297"/>
                  <a:gd name="connsiteY23" fmla="*/ 19700 h 423849"/>
                  <a:gd name="connsiteX24" fmla="*/ 234428 w 459297"/>
                  <a:gd name="connsiteY24" fmla="*/ 10415 h 423849"/>
                  <a:gd name="connsiteX25" fmla="*/ 223702 w 459297"/>
                  <a:gd name="connsiteY25" fmla="*/ 0 h 423849"/>
                  <a:gd name="connsiteX26" fmla="*/ 213661 w 459297"/>
                  <a:gd name="connsiteY26" fmla="*/ 6855 h 423849"/>
                  <a:gd name="connsiteX27" fmla="*/ 139993 w 459297"/>
                  <a:gd name="connsiteY27" fmla="*/ 6588 h 423849"/>
                  <a:gd name="connsiteX28" fmla="*/ 133251 w 459297"/>
                  <a:gd name="connsiteY28" fmla="*/ 4213 h 423849"/>
                  <a:gd name="connsiteX29" fmla="*/ 128797 w 459297"/>
                  <a:gd name="connsiteY29" fmla="*/ 5179 h 423849"/>
                  <a:gd name="connsiteX30" fmla="*/ 127331 w 459297"/>
                  <a:gd name="connsiteY30" fmla="*/ 3458 h 423849"/>
                  <a:gd name="connsiteX31" fmla="*/ 127287 w 459297"/>
                  <a:gd name="connsiteY31" fmla="*/ 5975 h 423849"/>
                  <a:gd name="connsiteX32" fmla="*/ 126570 w 459297"/>
                  <a:gd name="connsiteY32" fmla="*/ 6540 h 423849"/>
                  <a:gd name="connsiteX33" fmla="*/ 125063 w 459297"/>
                  <a:gd name="connsiteY33" fmla="*/ 6535 h 423849"/>
                  <a:gd name="connsiteX34" fmla="*/ 125677 w 459297"/>
                  <a:gd name="connsiteY34" fmla="*/ 7256 h 423849"/>
                  <a:gd name="connsiteX35" fmla="*/ 122525 w 459297"/>
                  <a:gd name="connsiteY35" fmla="*/ 14628 h 423849"/>
                  <a:gd name="connsiteX36" fmla="*/ 126986 w 459297"/>
                  <a:gd name="connsiteY36" fmla="*/ 23052 h 423849"/>
                  <a:gd name="connsiteX37" fmla="*/ 126018 w 459297"/>
                  <a:gd name="connsiteY37" fmla="*/ 78065 h 423849"/>
                  <a:gd name="connsiteX38" fmla="*/ 117727 w 459297"/>
                  <a:gd name="connsiteY38" fmla="*/ 88186 h 423849"/>
                  <a:gd name="connsiteX39" fmla="*/ 125619 w 459297"/>
                  <a:gd name="connsiteY39" fmla="*/ 98189 h 423849"/>
                  <a:gd name="connsiteX40" fmla="*/ 123795 w 459297"/>
                  <a:gd name="connsiteY40" fmla="*/ 176172 h 423849"/>
                  <a:gd name="connsiteX41" fmla="*/ 118287 w 459297"/>
                  <a:gd name="connsiteY41" fmla="*/ 181292 h 423849"/>
                  <a:gd name="connsiteX42" fmla="*/ 72694 w 459297"/>
                  <a:gd name="connsiteY42" fmla="*/ 180529 h 423849"/>
                  <a:gd name="connsiteX43" fmla="*/ 62585 w 459297"/>
                  <a:gd name="connsiteY43" fmla="*/ 173462 h 423849"/>
                  <a:gd name="connsiteX44" fmla="*/ 52550 w 459297"/>
                  <a:gd name="connsiteY44" fmla="*/ 180299 h 423849"/>
                  <a:gd name="connsiteX45" fmla="*/ 0 w 459297"/>
                  <a:gd name="connsiteY45" fmla="*/ 179981 h 423849"/>
                  <a:gd name="connsiteX46" fmla="*/ 39639 w 459297"/>
                  <a:gd name="connsiteY46" fmla="*/ 221439 h 423849"/>
                  <a:gd name="connsiteX47" fmla="*/ 38452 w 459297"/>
                  <a:gd name="connsiteY47" fmla="*/ 226109 h 423849"/>
                  <a:gd name="connsiteX48" fmla="*/ 49177 w 459297"/>
                  <a:gd name="connsiteY48" fmla="*/ 236526 h 423849"/>
                  <a:gd name="connsiteX49" fmla="*/ 50090 w 459297"/>
                  <a:gd name="connsiteY49" fmla="*/ 236437 h 423849"/>
                  <a:gd name="connsiteX50" fmla="*/ 64183 w 459297"/>
                  <a:gd name="connsiteY50" fmla="*/ 262795 h 423849"/>
                  <a:gd name="connsiteX51" fmla="*/ 62585 w 459297"/>
                  <a:gd name="connsiteY51" fmla="*/ 268200 h 423849"/>
                  <a:gd name="connsiteX52" fmla="*/ 77462 w 459297"/>
                  <a:gd name="connsiteY52" fmla="*/ 277838 h 423849"/>
                  <a:gd name="connsiteX53" fmla="*/ 108890 w 459297"/>
                  <a:gd name="connsiteY53" fmla="*/ 298033 h 423849"/>
                  <a:gd name="connsiteX54" fmla="*/ 117571 w 459297"/>
                  <a:gd name="connsiteY54" fmla="*/ 304871 h 423849"/>
                  <a:gd name="connsiteX55" fmla="*/ 117950 w 459297"/>
                  <a:gd name="connsiteY55" fmla="*/ 306884 h 423849"/>
                  <a:gd name="connsiteX56" fmla="*/ 119357 w 459297"/>
                  <a:gd name="connsiteY56" fmla="*/ 304950 h 423849"/>
                  <a:gd name="connsiteX57" fmla="*/ 119641 w 459297"/>
                  <a:gd name="connsiteY57" fmla="*/ 304940 h 423849"/>
                  <a:gd name="connsiteX58" fmla="*/ 121609 w 459297"/>
                  <a:gd name="connsiteY58" fmla="*/ 306206 h 423849"/>
                  <a:gd name="connsiteX59" fmla="*/ 121329 w 459297"/>
                  <a:gd name="connsiteY59" fmla="*/ 304717 h 423849"/>
                  <a:gd name="connsiteX60" fmla="*/ 126831 w 459297"/>
                  <a:gd name="connsiteY60" fmla="*/ 302205 h 423849"/>
                  <a:gd name="connsiteX61" fmla="*/ 129202 w 459297"/>
                  <a:gd name="connsiteY61" fmla="*/ 291426 h 423849"/>
                  <a:gd name="connsiteX62" fmla="*/ 134670 w 459297"/>
                  <a:gd name="connsiteY62" fmla="*/ 283914 h 423849"/>
                  <a:gd name="connsiteX63" fmla="*/ 141790 w 459297"/>
                  <a:gd name="connsiteY63" fmla="*/ 286593 h 423849"/>
                  <a:gd name="connsiteX64" fmla="*/ 152517 w 459297"/>
                  <a:gd name="connsiteY64" fmla="*/ 276176 h 423849"/>
                  <a:gd name="connsiteX65" fmla="*/ 151816 w 459297"/>
                  <a:gd name="connsiteY65" fmla="*/ 272566 h 423849"/>
                  <a:gd name="connsiteX66" fmla="*/ 169600 w 459297"/>
                  <a:gd name="connsiteY66" fmla="*/ 272090 h 423849"/>
                  <a:gd name="connsiteX67" fmla="*/ 180318 w 459297"/>
                  <a:gd name="connsiteY67" fmla="*/ 282437 h 423849"/>
                  <a:gd name="connsiteX68" fmla="*/ 186533 w 459297"/>
                  <a:gd name="connsiteY68" fmla="*/ 280484 h 423849"/>
                  <a:gd name="connsiteX69" fmla="*/ 205076 w 459297"/>
                  <a:gd name="connsiteY69" fmla="*/ 301696 h 423849"/>
                  <a:gd name="connsiteX70" fmla="*/ 202250 w 459297"/>
                  <a:gd name="connsiteY70" fmla="*/ 308689 h 423849"/>
                  <a:gd name="connsiteX71" fmla="*/ 212976 w 459297"/>
                  <a:gd name="connsiteY71" fmla="*/ 319107 h 423849"/>
                  <a:gd name="connsiteX72" fmla="*/ 217680 w 459297"/>
                  <a:gd name="connsiteY72" fmla="*/ 318010 h 423849"/>
                  <a:gd name="connsiteX73" fmla="*/ 240937 w 459297"/>
                  <a:gd name="connsiteY73" fmla="*/ 351091 h 423849"/>
                  <a:gd name="connsiteX74" fmla="*/ 238110 w 459297"/>
                  <a:gd name="connsiteY74" fmla="*/ 358086 h 423849"/>
                  <a:gd name="connsiteX75" fmla="*/ 248835 w 459297"/>
                  <a:gd name="connsiteY75" fmla="*/ 368504 h 423849"/>
                  <a:gd name="connsiteX76" fmla="*/ 250814 w 459297"/>
                  <a:gd name="connsiteY76" fmla="*/ 368310 h 423849"/>
                  <a:gd name="connsiteX77" fmla="*/ 262129 w 459297"/>
                  <a:gd name="connsiteY77" fmla="*/ 392734 h 423849"/>
                  <a:gd name="connsiteX78" fmla="*/ 261026 w 459297"/>
                  <a:gd name="connsiteY78" fmla="*/ 396777 h 423849"/>
                  <a:gd name="connsiteX79" fmla="*/ 264305 w 459297"/>
                  <a:gd name="connsiteY79" fmla="*/ 403347 h 423849"/>
                  <a:gd name="connsiteX80" fmla="*/ 263557 w 459297"/>
                  <a:gd name="connsiteY80" fmla="*/ 405112 h 423849"/>
                  <a:gd name="connsiteX81" fmla="*/ 265258 w 459297"/>
                  <a:gd name="connsiteY81" fmla="*/ 404003 h 423849"/>
                  <a:gd name="connsiteX82" fmla="*/ 269743 w 459297"/>
                  <a:gd name="connsiteY82" fmla="*/ 405244 h 423849"/>
                  <a:gd name="connsiteX83" fmla="*/ 273953 w 459297"/>
                  <a:gd name="connsiteY83" fmla="*/ 404148 h 423849"/>
                  <a:gd name="connsiteX84" fmla="*/ 336859 w 459297"/>
                  <a:gd name="connsiteY84" fmla="*/ 423850 h 423849"/>
                  <a:gd name="connsiteX85" fmla="*/ 325205 w 459297"/>
                  <a:gd name="connsiteY85" fmla="*/ 370999 h 423849"/>
                  <a:gd name="connsiteX86" fmla="*/ 331591 w 459297"/>
                  <a:gd name="connsiteY86" fmla="*/ 363330 h 423849"/>
                  <a:gd name="connsiteX87" fmla="*/ 330583 w 459297"/>
                  <a:gd name="connsiteY87" fmla="*/ 359608 h 423849"/>
                  <a:gd name="connsiteX88" fmla="*/ 356932 w 459297"/>
                  <a:gd name="connsiteY88" fmla="*/ 321595 h 423849"/>
                  <a:gd name="connsiteX89" fmla="*/ 361014 w 459297"/>
                  <a:gd name="connsiteY89" fmla="*/ 322386 h 423849"/>
                  <a:gd name="connsiteX90" fmla="*/ 371682 w 459297"/>
                  <a:gd name="connsiteY90" fmla="*/ 312522 h 423849"/>
                  <a:gd name="connsiteX91" fmla="*/ 442292 w 459297"/>
                  <a:gd name="connsiteY91" fmla="*/ 269461 h 423849"/>
                  <a:gd name="connsiteX92" fmla="*/ 444514 w 459297"/>
                  <a:gd name="connsiteY92" fmla="*/ 268107 h 423849"/>
                  <a:gd name="connsiteX93" fmla="*/ 445495 w 459297"/>
                  <a:gd name="connsiteY93" fmla="*/ 267509 h 423849"/>
                  <a:gd name="connsiteX94" fmla="*/ 447004 w 459297"/>
                  <a:gd name="connsiteY94" fmla="*/ 268650 h 423849"/>
                  <a:gd name="connsiteX95" fmla="*/ 447327 w 459297"/>
                  <a:gd name="connsiteY95" fmla="*/ 266394 h 423849"/>
                  <a:gd name="connsiteX96" fmla="*/ 448911 w 459297"/>
                  <a:gd name="connsiteY96" fmla="*/ 265428 h 423849"/>
                  <a:gd name="connsiteX97" fmla="*/ 447606 w 459297"/>
                  <a:gd name="connsiteY97" fmla="*/ 264441 h 423849"/>
                  <a:gd name="connsiteX98" fmla="*/ 447636 w 459297"/>
                  <a:gd name="connsiteY98" fmla="*/ 264228 h 423849"/>
                  <a:gd name="connsiteX99" fmla="*/ 448572 w 459297"/>
                  <a:gd name="connsiteY99" fmla="*/ 260005 h 423849"/>
                  <a:gd name="connsiteX100" fmla="*/ 448432 w 459297"/>
                  <a:gd name="connsiteY100" fmla="*/ 258653 h 423849"/>
                  <a:gd name="connsiteX101" fmla="*/ 452841 w 459297"/>
                  <a:gd name="connsiteY101" fmla="*/ 227767 h 423849"/>
                  <a:gd name="connsiteX102" fmla="*/ 459298 w 459297"/>
                  <a:gd name="connsiteY102" fmla="*/ 218217 h 423849"/>
                  <a:gd name="connsiteX103" fmla="*/ 446136 w 459297"/>
                  <a:gd name="connsiteY103" fmla="*/ 208096 h 423849"/>
                  <a:gd name="connsiteX104" fmla="*/ 437846 w 459297"/>
                  <a:gd name="connsiteY104" fmla="*/ 218217 h 423849"/>
                  <a:gd name="connsiteX105" fmla="*/ 437919 w 459297"/>
                  <a:gd name="connsiteY105" fmla="*/ 218917 h 423849"/>
                  <a:gd name="connsiteX106" fmla="*/ 409400 w 459297"/>
                  <a:gd name="connsiteY106" fmla="*/ 226128 h 423849"/>
                  <a:gd name="connsiteX107" fmla="*/ 406482 w 459297"/>
                  <a:gd name="connsiteY107" fmla="*/ 222495 h 423849"/>
                  <a:gd name="connsiteX108" fmla="*/ 429185 w 459297"/>
                  <a:gd name="connsiteY108" fmla="*/ 183294 h 423849"/>
                  <a:gd name="connsiteX109" fmla="*/ 432585 w 459297"/>
                  <a:gd name="connsiteY109" fmla="*/ 183878 h 423849"/>
                  <a:gd name="connsiteX110" fmla="*/ 434598 w 459297"/>
                  <a:gd name="connsiteY110" fmla="*/ 183681 h 423849"/>
                  <a:gd name="connsiteX111" fmla="*/ 446136 w 459297"/>
                  <a:gd name="connsiteY111" fmla="*/ 208096 h 423849"/>
                  <a:gd name="connsiteX112" fmla="*/ 434501 w 459297"/>
                  <a:gd name="connsiteY112" fmla="*/ 269854 h 423849"/>
                  <a:gd name="connsiteX113" fmla="*/ 371092 w 459297"/>
                  <a:gd name="connsiteY113" fmla="*/ 308524 h 423849"/>
                  <a:gd name="connsiteX114" fmla="*/ 370780 w 459297"/>
                  <a:gd name="connsiteY114" fmla="*/ 307705 h 423849"/>
                  <a:gd name="connsiteX115" fmla="*/ 397610 w 459297"/>
                  <a:gd name="connsiteY115" fmla="*/ 240711 h 423849"/>
                  <a:gd name="connsiteX116" fmla="*/ 399695 w 459297"/>
                  <a:gd name="connsiteY116" fmla="*/ 240915 h 423849"/>
                  <a:gd name="connsiteX117" fmla="*/ 406821 w 459297"/>
                  <a:gd name="connsiteY117" fmla="*/ 238232 h 423849"/>
                  <a:gd name="connsiteX118" fmla="*/ 428636 w 459297"/>
                  <a:gd name="connsiteY118" fmla="*/ 254747 h 423849"/>
                  <a:gd name="connsiteX119" fmla="*/ 427120 w 459297"/>
                  <a:gd name="connsiteY119" fmla="*/ 260005 h 423849"/>
                  <a:gd name="connsiteX120" fmla="*/ 434501 w 459297"/>
                  <a:gd name="connsiteY120" fmla="*/ 269854 h 423849"/>
                  <a:gd name="connsiteX121" fmla="*/ 316097 w 459297"/>
                  <a:gd name="connsiteY121" fmla="*/ 366441 h 423849"/>
                  <a:gd name="connsiteX122" fmla="*/ 276908 w 459297"/>
                  <a:gd name="connsiteY122" fmla="*/ 391970 h 423849"/>
                  <a:gd name="connsiteX123" fmla="*/ 274200 w 459297"/>
                  <a:gd name="connsiteY123" fmla="*/ 389539 h 423849"/>
                  <a:gd name="connsiteX124" fmla="*/ 291451 w 459297"/>
                  <a:gd name="connsiteY124" fmla="*/ 348852 h 423849"/>
                  <a:gd name="connsiteX125" fmla="*/ 292957 w 459297"/>
                  <a:gd name="connsiteY125" fmla="*/ 348999 h 423849"/>
                  <a:gd name="connsiteX126" fmla="*/ 299104 w 459297"/>
                  <a:gd name="connsiteY126" fmla="*/ 346532 h 423849"/>
                  <a:gd name="connsiteX127" fmla="*/ 317607 w 459297"/>
                  <a:gd name="connsiteY127" fmla="*/ 358005 h 423849"/>
                  <a:gd name="connsiteX128" fmla="*/ 315430 w 459297"/>
                  <a:gd name="connsiteY128" fmla="*/ 363330 h 423849"/>
                  <a:gd name="connsiteX129" fmla="*/ 316097 w 459297"/>
                  <a:gd name="connsiteY129" fmla="*/ 366441 h 423849"/>
                  <a:gd name="connsiteX130" fmla="*/ 248835 w 459297"/>
                  <a:gd name="connsiteY130" fmla="*/ 347671 h 423849"/>
                  <a:gd name="connsiteX131" fmla="*/ 243928 w 459297"/>
                  <a:gd name="connsiteY131" fmla="*/ 348876 h 423849"/>
                  <a:gd name="connsiteX132" fmla="*/ 220721 w 459297"/>
                  <a:gd name="connsiteY132" fmla="*/ 315867 h 423849"/>
                  <a:gd name="connsiteX133" fmla="*/ 222496 w 459297"/>
                  <a:gd name="connsiteY133" fmla="*/ 313395 h 423849"/>
                  <a:gd name="connsiteX134" fmla="*/ 284398 w 459297"/>
                  <a:gd name="connsiteY134" fmla="*/ 339004 h 423849"/>
                  <a:gd name="connsiteX135" fmla="*/ 284240 w 459297"/>
                  <a:gd name="connsiteY135" fmla="*/ 340533 h 423849"/>
                  <a:gd name="connsiteX136" fmla="*/ 284381 w 459297"/>
                  <a:gd name="connsiteY136" fmla="*/ 341891 h 423849"/>
                  <a:gd name="connsiteX137" fmla="*/ 257759 w 459297"/>
                  <a:gd name="connsiteY137" fmla="*/ 352316 h 423849"/>
                  <a:gd name="connsiteX138" fmla="*/ 248835 w 459297"/>
                  <a:gd name="connsiteY138" fmla="*/ 347671 h 423849"/>
                  <a:gd name="connsiteX139" fmla="*/ 212976 w 459297"/>
                  <a:gd name="connsiteY139" fmla="*/ 298274 h 423849"/>
                  <a:gd name="connsiteX140" fmla="*/ 208077 w 459297"/>
                  <a:gd name="connsiteY140" fmla="*/ 299474 h 423849"/>
                  <a:gd name="connsiteX141" fmla="*/ 189190 w 459297"/>
                  <a:gd name="connsiteY141" fmla="*/ 277871 h 423849"/>
                  <a:gd name="connsiteX142" fmla="*/ 191044 w 459297"/>
                  <a:gd name="connsiteY142" fmla="*/ 272020 h 423849"/>
                  <a:gd name="connsiteX143" fmla="*/ 190023 w 459297"/>
                  <a:gd name="connsiteY143" fmla="*/ 267647 h 423849"/>
                  <a:gd name="connsiteX144" fmla="*/ 268953 w 459297"/>
                  <a:gd name="connsiteY144" fmla="*/ 234214 h 423849"/>
                  <a:gd name="connsiteX145" fmla="*/ 269226 w 459297"/>
                  <a:gd name="connsiteY145" fmla="*/ 234536 h 423849"/>
                  <a:gd name="connsiteX146" fmla="*/ 216658 w 459297"/>
                  <a:gd name="connsiteY146" fmla="*/ 298944 h 423849"/>
                  <a:gd name="connsiteX147" fmla="*/ 212976 w 459297"/>
                  <a:gd name="connsiteY147" fmla="*/ 298274 h 423849"/>
                  <a:gd name="connsiteX148" fmla="*/ 180318 w 459297"/>
                  <a:gd name="connsiteY148" fmla="*/ 261605 h 423849"/>
                  <a:gd name="connsiteX149" fmla="*/ 179459 w 459297"/>
                  <a:gd name="connsiteY149" fmla="*/ 261689 h 423849"/>
                  <a:gd name="connsiteX150" fmla="*/ 174108 w 459297"/>
                  <a:gd name="connsiteY150" fmla="*/ 242200 h 423849"/>
                  <a:gd name="connsiteX151" fmla="*/ 180162 w 459297"/>
                  <a:gd name="connsiteY151" fmla="*/ 234287 h 423849"/>
                  <a:gd name="connsiteX152" fmla="*/ 266013 w 459297"/>
                  <a:gd name="connsiteY152" fmla="*/ 231419 h 423849"/>
                  <a:gd name="connsiteX153" fmla="*/ 187779 w 459297"/>
                  <a:gd name="connsiteY153" fmla="*/ 264556 h 423849"/>
                  <a:gd name="connsiteX154" fmla="*/ 180318 w 459297"/>
                  <a:gd name="connsiteY154" fmla="*/ 261605 h 423849"/>
                  <a:gd name="connsiteX155" fmla="*/ 113815 w 459297"/>
                  <a:gd name="connsiteY155" fmla="*/ 227872 h 423849"/>
                  <a:gd name="connsiteX156" fmla="*/ 110301 w 459297"/>
                  <a:gd name="connsiteY156" fmla="*/ 222396 h 423849"/>
                  <a:gd name="connsiteX157" fmla="*/ 124357 w 459297"/>
                  <a:gd name="connsiteY157" fmla="*/ 190465 h 423849"/>
                  <a:gd name="connsiteX158" fmla="*/ 125491 w 459297"/>
                  <a:gd name="connsiteY158" fmla="*/ 190576 h 423849"/>
                  <a:gd name="connsiteX159" fmla="*/ 128808 w 459297"/>
                  <a:gd name="connsiteY159" fmla="*/ 189795 h 423849"/>
                  <a:gd name="connsiteX160" fmla="*/ 161291 w 459297"/>
                  <a:gd name="connsiteY160" fmla="*/ 226259 h 423849"/>
                  <a:gd name="connsiteX161" fmla="*/ 159191 w 459297"/>
                  <a:gd name="connsiteY161" fmla="*/ 230348 h 423849"/>
                  <a:gd name="connsiteX162" fmla="*/ 113815 w 459297"/>
                  <a:gd name="connsiteY162" fmla="*/ 227872 h 423849"/>
                  <a:gd name="connsiteX163" fmla="*/ 108389 w 459297"/>
                  <a:gd name="connsiteY163" fmla="*/ 293285 h 423849"/>
                  <a:gd name="connsiteX164" fmla="*/ 81184 w 459297"/>
                  <a:gd name="connsiteY164" fmla="*/ 275804 h 423849"/>
                  <a:gd name="connsiteX165" fmla="*/ 81437 w 459297"/>
                  <a:gd name="connsiteY165" fmla="*/ 261421 h 423849"/>
                  <a:gd name="connsiteX166" fmla="*/ 101453 w 459297"/>
                  <a:gd name="connsiteY166" fmla="*/ 236862 h 423849"/>
                  <a:gd name="connsiteX167" fmla="*/ 104935 w 459297"/>
                  <a:gd name="connsiteY167" fmla="*/ 237706 h 423849"/>
                  <a:gd name="connsiteX168" fmla="*/ 113915 w 459297"/>
                  <a:gd name="connsiteY168" fmla="*/ 285440 h 423849"/>
                  <a:gd name="connsiteX169" fmla="*/ 108389 w 459297"/>
                  <a:gd name="connsiteY169" fmla="*/ 293285 h 423849"/>
                  <a:gd name="connsiteX170" fmla="*/ 59783 w 459297"/>
                  <a:gd name="connsiteY170" fmla="*/ 224953 h 423849"/>
                  <a:gd name="connsiteX171" fmla="*/ 52256 w 459297"/>
                  <a:gd name="connsiteY171" fmla="*/ 216181 h 423849"/>
                  <a:gd name="connsiteX172" fmla="*/ 60281 w 459297"/>
                  <a:gd name="connsiteY172" fmla="*/ 194040 h 423849"/>
                  <a:gd name="connsiteX173" fmla="*/ 62585 w 459297"/>
                  <a:gd name="connsiteY173" fmla="*/ 194295 h 423849"/>
                  <a:gd name="connsiteX174" fmla="*/ 69060 w 459297"/>
                  <a:gd name="connsiteY174" fmla="*/ 192133 h 423849"/>
                  <a:gd name="connsiteX175" fmla="*/ 98220 w 459297"/>
                  <a:gd name="connsiteY175" fmla="*/ 224294 h 423849"/>
                  <a:gd name="connsiteX176" fmla="*/ 96897 w 459297"/>
                  <a:gd name="connsiteY176" fmla="*/ 226955 h 423849"/>
                  <a:gd name="connsiteX177" fmla="*/ 59783 w 459297"/>
                  <a:gd name="connsiteY177" fmla="*/ 224953 h 423849"/>
                  <a:gd name="connsiteX178" fmla="*/ 120920 w 459297"/>
                  <a:gd name="connsiteY178" fmla="*/ 189035 h 423849"/>
                  <a:gd name="connsiteX179" fmla="*/ 106866 w 459297"/>
                  <a:gd name="connsiteY179" fmla="*/ 220962 h 423849"/>
                  <a:gd name="connsiteX180" fmla="*/ 105243 w 459297"/>
                  <a:gd name="connsiteY180" fmla="*/ 220803 h 423849"/>
                  <a:gd name="connsiteX181" fmla="*/ 101059 w 459297"/>
                  <a:gd name="connsiteY181" fmla="*/ 221886 h 423849"/>
                  <a:gd name="connsiteX182" fmla="*/ 71633 w 459297"/>
                  <a:gd name="connsiteY182" fmla="*/ 189428 h 423849"/>
                  <a:gd name="connsiteX183" fmla="*/ 73271 w 459297"/>
                  <a:gd name="connsiteY183" fmla="*/ 184260 h 423849"/>
                  <a:gd name="connsiteX184" fmla="*/ 118210 w 459297"/>
                  <a:gd name="connsiteY184" fmla="*/ 185013 h 423849"/>
                  <a:gd name="connsiteX185" fmla="*/ 120920 w 459297"/>
                  <a:gd name="connsiteY185" fmla="*/ 189035 h 423849"/>
                  <a:gd name="connsiteX186" fmla="*/ 142993 w 459297"/>
                  <a:gd name="connsiteY186" fmla="*/ 10320 h 423849"/>
                  <a:gd name="connsiteX187" fmla="*/ 212993 w 459297"/>
                  <a:gd name="connsiteY187" fmla="*/ 10574 h 423849"/>
                  <a:gd name="connsiteX188" fmla="*/ 214858 w 459297"/>
                  <a:gd name="connsiteY188" fmla="*/ 16299 h 423849"/>
                  <a:gd name="connsiteX189" fmla="*/ 176432 w 459297"/>
                  <a:gd name="connsiteY189" fmla="*/ 49745 h 423849"/>
                  <a:gd name="connsiteX190" fmla="*/ 170680 w 459297"/>
                  <a:gd name="connsiteY190" fmla="*/ 47855 h 423849"/>
                  <a:gd name="connsiteX191" fmla="*/ 166132 w 459297"/>
                  <a:gd name="connsiteY191" fmla="*/ 49010 h 423849"/>
                  <a:gd name="connsiteX192" fmla="*/ 141977 w 459297"/>
                  <a:gd name="connsiteY192" fmla="*/ 20652 h 423849"/>
                  <a:gd name="connsiteX193" fmla="*/ 143977 w 459297"/>
                  <a:gd name="connsiteY193" fmla="*/ 14628 h 423849"/>
                  <a:gd name="connsiteX194" fmla="*/ 142993 w 459297"/>
                  <a:gd name="connsiteY194" fmla="*/ 10320 h 423849"/>
                  <a:gd name="connsiteX195" fmla="*/ 302785 w 459297"/>
                  <a:gd name="connsiteY195" fmla="*/ 113436 h 423849"/>
                  <a:gd name="connsiteX196" fmla="*/ 353247 w 459297"/>
                  <a:gd name="connsiteY196" fmla="*/ 153345 h 423849"/>
                  <a:gd name="connsiteX197" fmla="*/ 352463 w 459297"/>
                  <a:gd name="connsiteY197" fmla="*/ 155513 h 423849"/>
                  <a:gd name="connsiteX198" fmla="*/ 310346 w 459297"/>
                  <a:gd name="connsiteY198" fmla="*/ 156790 h 423849"/>
                  <a:gd name="connsiteX199" fmla="*/ 303946 w 459297"/>
                  <a:gd name="connsiteY199" fmla="*/ 151643 h 423849"/>
                  <a:gd name="connsiteX200" fmla="*/ 298501 w 459297"/>
                  <a:gd name="connsiteY200" fmla="*/ 116231 h 423849"/>
                  <a:gd name="connsiteX201" fmla="*/ 302785 w 459297"/>
                  <a:gd name="connsiteY201" fmla="*/ 113436 h 423849"/>
                  <a:gd name="connsiteX202" fmla="*/ 418895 w 459297"/>
                  <a:gd name="connsiteY202" fmla="*/ 130184 h 423849"/>
                  <a:gd name="connsiteX203" fmla="*/ 425345 w 459297"/>
                  <a:gd name="connsiteY203" fmla="*/ 128042 h 423849"/>
                  <a:gd name="connsiteX204" fmla="*/ 429201 w 459297"/>
                  <a:gd name="connsiteY204" fmla="*/ 163626 h 423849"/>
                  <a:gd name="connsiteX205" fmla="*/ 422495 w 459297"/>
                  <a:gd name="connsiteY205" fmla="*/ 170053 h 423849"/>
                  <a:gd name="connsiteX206" fmla="*/ 369712 w 459297"/>
                  <a:gd name="connsiteY206" fmla="*/ 157302 h 423849"/>
                  <a:gd name="connsiteX207" fmla="*/ 369731 w 459297"/>
                  <a:gd name="connsiteY207" fmla="*/ 157115 h 423849"/>
                  <a:gd name="connsiteX208" fmla="*/ 369101 w 459297"/>
                  <a:gd name="connsiteY208" fmla="*/ 153992 h 423849"/>
                  <a:gd name="connsiteX209" fmla="*/ 410722 w 459297"/>
                  <a:gd name="connsiteY209" fmla="*/ 126440 h 423849"/>
                  <a:gd name="connsiteX210" fmla="*/ 418895 w 459297"/>
                  <a:gd name="connsiteY210" fmla="*/ 130184 h 423849"/>
                  <a:gd name="connsiteX211" fmla="*/ 292957 w 459297"/>
                  <a:gd name="connsiteY211" fmla="*/ 332066 h 423849"/>
                  <a:gd name="connsiteX212" fmla="*/ 285899 w 459297"/>
                  <a:gd name="connsiteY212" fmla="*/ 335597 h 423849"/>
                  <a:gd name="connsiteX213" fmla="*/ 223585 w 459297"/>
                  <a:gd name="connsiteY213" fmla="*/ 309817 h 423849"/>
                  <a:gd name="connsiteX214" fmla="*/ 223702 w 459297"/>
                  <a:gd name="connsiteY214" fmla="*/ 308689 h 423849"/>
                  <a:gd name="connsiteX215" fmla="*/ 223286 w 459297"/>
                  <a:gd name="connsiteY215" fmla="*/ 305971 h 423849"/>
                  <a:gd name="connsiteX216" fmla="*/ 311587 w 459297"/>
                  <a:gd name="connsiteY216" fmla="*/ 280624 h 423849"/>
                  <a:gd name="connsiteX217" fmla="*/ 312486 w 459297"/>
                  <a:gd name="connsiteY217" fmla="*/ 281788 h 423849"/>
                  <a:gd name="connsiteX218" fmla="*/ 312141 w 459297"/>
                  <a:gd name="connsiteY218" fmla="*/ 282310 h 423849"/>
                  <a:gd name="connsiteX219" fmla="*/ 312673 w 459297"/>
                  <a:gd name="connsiteY219" fmla="*/ 282007 h 423849"/>
                  <a:gd name="connsiteX220" fmla="*/ 313657 w 459297"/>
                  <a:gd name="connsiteY220" fmla="*/ 282798 h 423849"/>
                  <a:gd name="connsiteX221" fmla="*/ 294237 w 459297"/>
                  <a:gd name="connsiteY221" fmla="*/ 332191 h 423849"/>
                  <a:gd name="connsiteX222" fmla="*/ 292957 w 459297"/>
                  <a:gd name="connsiteY222" fmla="*/ 332066 h 423849"/>
                  <a:gd name="connsiteX223" fmla="*/ 282915 w 459297"/>
                  <a:gd name="connsiteY223" fmla="*/ 234287 h 423849"/>
                  <a:gd name="connsiteX224" fmla="*/ 284683 w 459297"/>
                  <a:gd name="connsiteY224" fmla="*/ 229224 h 423849"/>
                  <a:gd name="connsiteX225" fmla="*/ 284630 w 459297"/>
                  <a:gd name="connsiteY225" fmla="*/ 228722 h 423849"/>
                  <a:gd name="connsiteX226" fmla="*/ 360010 w 459297"/>
                  <a:gd name="connsiteY226" fmla="*/ 207552 h 423849"/>
                  <a:gd name="connsiteX227" fmla="*/ 360929 w 459297"/>
                  <a:gd name="connsiteY227" fmla="*/ 208752 h 423849"/>
                  <a:gd name="connsiteX228" fmla="*/ 320341 w 459297"/>
                  <a:gd name="connsiteY228" fmla="*/ 269945 h 423849"/>
                  <a:gd name="connsiteX229" fmla="*/ 317995 w 459297"/>
                  <a:gd name="connsiteY229" fmla="*/ 269546 h 423849"/>
                  <a:gd name="connsiteX230" fmla="*/ 314706 w 459297"/>
                  <a:gd name="connsiteY230" fmla="*/ 270310 h 423849"/>
                  <a:gd name="connsiteX231" fmla="*/ 282915 w 459297"/>
                  <a:gd name="connsiteY231" fmla="*/ 234287 h 423849"/>
                  <a:gd name="connsiteX232" fmla="*/ 180064 w 459297"/>
                  <a:gd name="connsiteY232" fmla="*/ 230568 h 423849"/>
                  <a:gd name="connsiteX233" fmla="*/ 179912 w 459297"/>
                  <a:gd name="connsiteY233" fmla="*/ 230094 h 423849"/>
                  <a:gd name="connsiteX234" fmla="*/ 237806 w 459297"/>
                  <a:gd name="connsiteY234" fmla="*/ 203546 h 423849"/>
                  <a:gd name="connsiteX235" fmla="*/ 244245 w 459297"/>
                  <a:gd name="connsiteY235" fmla="*/ 206589 h 423849"/>
                  <a:gd name="connsiteX236" fmla="*/ 248609 w 459297"/>
                  <a:gd name="connsiteY236" fmla="*/ 205355 h 423849"/>
                  <a:gd name="connsiteX237" fmla="*/ 268617 w 459297"/>
                  <a:gd name="connsiteY237" fmla="*/ 224705 h 423849"/>
                  <a:gd name="connsiteX238" fmla="*/ 267412 w 459297"/>
                  <a:gd name="connsiteY238" fmla="*/ 227647 h 423849"/>
                  <a:gd name="connsiteX239" fmla="*/ 180064 w 459297"/>
                  <a:gd name="connsiteY239" fmla="*/ 230568 h 423849"/>
                  <a:gd name="connsiteX240" fmla="*/ 254509 w 459297"/>
                  <a:gd name="connsiteY240" fmla="*/ 142914 h 423849"/>
                  <a:gd name="connsiteX241" fmla="*/ 295733 w 459297"/>
                  <a:gd name="connsiteY241" fmla="*/ 158109 h 423849"/>
                  <a:gd name="connsiteX242" fmla="*/ 295654 w 459297"/>
                  <a:gd name="connsiteY242" fmla="*/ 158869 h 423849"/>
                  <a:gd name="connsiteX243" fmla="*/ 296134 w 459297"/>
                  <a:gd name="connsiteY243" fmla="*/ 161364 h 423849"/>
                  <a:gd name="connsiteX244" fmla="*/ 249761 w 459297"/>
                  <a:gd name="connsiteY244" fmla="*/ 192589 h 423849"/>
                  <a:gd name="connsiteX245" fmla="*/ 246642 w 459297"/>
                  <a:gd name="connsiteY245" fmla="*/ 190888 h 423849"/>
                  <a:gd name="connsiteX246" fmla="*/ 249771 w 459297"/>
                  <a:gd name="connsiteY246" fmla="*/ 145848 h 423849"/>
                  <a:gd name="connsiteX247" fmla="*/ 254509 w 459297"/>
                  <a:gd name="connsiteY247" fmla="*/ 142914 h 423849"/>
                  <a:gd name="connsiteX248" fmla="*/ 352605 w 459297"/>
                  <a:gd name="connsiteY248" fmla="*/ 159231 h 423849"/>
                  <a:gd name="connsiteX249" fmla="*/ 360113 w 459297"/>
                  <a:gd name="connsiteY249" fmla="*/ 165492 h 423849"/>
                  <a:gd name="connsiteX250" fmla="*/ 363774 w 459297"/>
                  <a:gd name="connsiteY250" fmla="*/ 197006 h 423849"/>
                  <a:gd name="connsiteX251" fmla="*/ 361713 w 459297"/>
                  <a:gd name="connsiteY251" fmla="*/ 198175 h 423849"/>
                  <a:gd name="connsiteX252" fmla="*/ 310155 w 459297"/>
                  <a:gd name="connsiteY252" fmla="*/ 161545 h 423849"/>
                  <a:gd name="connsiteX253" fmla="*/ 310486 w 459297"/>
                  <a:gd name="connsiteY253" fmla="*/ 160508 h 423849"/>
                  <a:gd name="connsiteX254" fmla="*/ 352605 w 459297"/>
                  <a:gd name="connsiteY254" fmla="*/ 159231 h 423849"/>
                  <a:gd name="connsiteX255" fmla="*/ 303173 w 459297"/>
                  <a:gd name="connsiteY255" fmla="*/ 166172 h 423849"/>
                  <a:gd name="connsiteX256" fmla="*/ 307898 w 459297"/>
                  <a:gd name="connsiteY256" fmla="*/ 164508 h 423849"/>
                  <a:gd name="connsiteX257" fmla="*/ 359457 w 459297"/>
                  <a:gd name="connsiteY257" fmla="*/ 201137 h 423849"/>
                  <a:gd name="connsiteX258" fmla="*/ 358919 w 459297"/>
                  <a:gd name="connsiteY258" fmla="*/ 203814 h 423849"/>
                  <a:gd name="connsiteX259" fmla="*/ 358937 w 459297"/>
                  <a:gd name="connsiteY259" fmla="*/ 203988 h 423849"/>
                  <a:gd name="connsiteX260" fmla="*/ 283565 w 459297"/>
                  <a:gd name="connsiteY260" fmla="*/ 225156 h 423849"/>
                  <a:gd name="connsiteX261" fmla="*/ 280702 w 459297"/>
                  <a:gd name="connsiteY261" fmla="*/ 222134 h 423849"/>
                  <a:gd name="connsiteX262" fmla="*/ 302375 w 459297"/>
                  <a:gd name="connsiteY262" fmla="*/ 166094 h 423849"/>
                  <a:gd name="connsiteX263" fmla="*/ 303173 w 459297"/>
                  <a:gd name="connsiteY263" fmla="*/ 166172 h 423849"/>
                  <a:gd name="connsiteX264" fmla="*/ 251272 w 459297"/>
                  <a:gd name="connsiteY264" fmla="*/ 202754 h 423849"/>
                  <a:gd name="connsiteX265" fmla="*/ 252525 w 459297"/>
                  <a:gd name="connsiteY265" fmla="*/ 198546 h 423849"/>
                  <a:gd name="connsiteX266" fmla="*/ 251936 w 459297"/>
                  <a:gd name="connsiteY266" fmla="*/ 195611 h 423849"/>
                  <a:gd name="connsiteX267" fmla="*/ 298303 w 459297"/>
                  <a:gd name="connsiteY267" fmla="*/ 164391 h 423849"/>
                  <a:gd name="connsiteX268" fmla="*/ 298868 w 459297"/>
                  <a:gd name="connsiteY268" fmla="*/ 164844 h 423849"/>
                  <a:gd name="connsiteX269" fmla="*/ 277196 w 459297"/>
                  <a:gd name="connsiteY269" fmla="*/ 220881 h 423849"/>
                  <a:gd name="connsiteX270" fmla="*/ 275965 w 459297"/>
                  <a:gd name="connsiteY270" fmla="*/ 220761 h 423849"/>
                  <a:gd name="connsiteX271" fmla="*/ 271282 w 459297"/>
                  <a:gd name="connsiteY271" fmla="*/ 222105 h 423849"/>
                  <a:gd name="connsiteX272" fmla="*/ 251272 w 459297"/>
                  <a:gd name="connsiteY272" fmla="*/ 202754 h 423849"/>
                  <a:gd name="connsiteX273" fmla="*/ 364092 w 459297"/>
                  <a:gd name="connsiteY273" fmla="*/ 210717 h 423849"/>
                  <a:gd name="connsiteX274" fmla="*/ 366438 w 459297"/>
                  <a:gd name="connsiteY274" fmla="*/ 211116 h 423849"/>
                  <a:gd name="connsiteX275" fmla="*/ 370825 w 459297"/>
                  <a:gd name="connsiteY275" fmla="*/ 209721 h 423849"/>
                  <a:gd name="connsiteX276" fmla="*/ 390386 w 459297"/>
                  <a:gd name="connsiteY276" fmla="*/ 225419 h 423849"/>
                  <a:gd name="connsiteX277" fmla="*/ 388969 w 459297"/>
                  <a:gd name="connsiteY277" fmla="*/ 230501 h 423849"/>
                  <a:gd name="connsiteX278" fmla="*/ 389653 w 459297"/>
                  <a:gd name="connsiteY278" fmla="*/ 234057 h 423849"/>
                  <a:gd name="connsiteX279" fmla="*/ 323849 w 459297"/>
                  <a:gd name="connsiteY279" fmla="*/ 271388 h 423849"/>
                  <a:gd name="connsiteX280" fmla="*/ 364092 w 459297"/>
                  <a:gd name="connsiteY280" fmla="*/ 210717 h 423849"/>
                  <a:gd name="connsiteX281" fmla="*/ 399695 w 459297"/>
                  <a:gd name="connsiteY281" fmla="*/ 220083 h 423849"/>
                  <a:gd name="connsiteX282" fmla="*/ 392799 w 459297"/>
                  <a:gd name="connsiteY282" fmla="*/ 222583 h 423849"/>
                  <a:gd name="connsiteX283" fmla="*/ 373236 w 459297"/>
                  <a:gd name="connsiteY283" fmla="*/ 206884 h 423849"/>
                  <a:gd name="connsiteX284" fmla="*/ 373954 w 459297"/>
                  <a:gd name="connsiteY284" fmla="*/ 203814 h 423849"/>
                  <a:gd name="connsiteX285" fmla="*/ 373822 w 459297"/>
                  <a:gd name="connsiteY285" fmla="*/ 202545 h 423849"/>
                  <a:gd name="connsiteX286" fmla="*/ 424246 w 459297"/>
                  <a:gd name="connsiteY286" fmla="*/ 179940 h 423849"/>
                  <a:gd name="connsiteX287" fmla="*/ 425897 w 459297"/>
                  <a:gd name="connsiteY287" fmla="*/ 181547 h 423849"/>
                  <a:gd name="connsiteX288" fmla="*/ 403217 w 459297"/>
                  <a:gd name="connsiteY288" fmla="*/ 220705 h 423849"/>
                  <a:gd name="connsiteX289" fmla="*/ 399695 w 459297"/>
                  <a:gd name="connsiteY289" fmla="*/ 220083 h 423849"/>
                  <a:gd name="connsiteX290" fmla="*/ 368771 w 459297"/>
                  <a:gd name="connsiteY290" fmla="*/ 160903 h 423849"/>
                  <a:gd name="connsiteX291" fmla="*/ 421887 w 459297"/>
                  <a:gd name="connsiteY291" fmla="*/ 173736 h 423849"/>
                  <a:gd name="connsiteX292" fmla="*/ 422433 w 459297"/>
                  <a:gd name="connsiteY292" fmla="*/ 176675 h 423849"/>
                  <a:gd name="connsiteX293" fmla="*/ 372209 w 459297"/>
                  <a:gd name="connsiteY293" fmla="*/ 199189 h 423849"/>
                  <a:gd name="connsiteX294" fmla="*/ 367474 w 459297"/>
                  <a:gd name="connsiteY294" fmla="*/ 196613 h 423849"/>
                  <a:gd name="connsiteX295" fmla="*/ 363814 w 459297"/>
                  <a:gd name="connsiteY295" fmla="*/ 165094 h 423849"/>
                  <a:gd name="connsiteX296" fmla="*/ 368771 w 459297"/>
                  <a:gd name="connsiteY296" fmla="*/ 160903 h 423849"/>
                  <a:gd name="connsiteX297" fmla="*/ 294835 w 459297"/>
                  <a:gd name="connsiteY297" fmla="*/ 116887 h 423849"/>
                  <a:gd name="connsiteX298" fmla="*/ 300257 w 459297"/>
                  <a:gd name="connsiteY298" fmla="*/ 152138 h 423849"/>
                  <a:gd name="connsiteX299" fmla="*/ 297068 w 459297"/>
                  <a:gd name="connsiteY299" fmla="*/ 154634 h 423849"/>
                  <a:gd name="connsiteX300" fmla="*/ 255844 w 459297"/>
                  <a:gd name="connsiteY300" fmla="*/ 139439 h 423849"/>
                  <a:gd name="connsiteX301" fmla="*/ 255923 w 459297"/>
                  <a:gd name="connsiteY301" fmla="*/ 138679 h 423849"/>
                  <a:gd name="connsiteX302" fmla="*/ 255356 w 459297"/>
                  <a:gd name="connsiteY302" fmla="*/ 135911 h 423849"/>
                  <a:gd name="connsiteX303" fmla="*/ 286641 w 459297"/>
                  <a:gd name="connsiteY303" fmla="*/ 113092 h 423849"/>
                  <a:gd name="connsiteX304" fmla="*/ 294835 w 459297"/>
                  <a:gd name="connsiteY304" fmla="*/ 116887 h 423849"/>
                  <a:gd name="connsiteX305" fmla="*/ 242928 w 459297"/>
                  <a:gd name="connsiteY305" fmla="*/ 190634 h 423849"/>
                  <a:gd name="connsiteX306" fmla="*/ 237377 w 459297"/>
                  <a:gd name="connsiteY306" fmla="*/ 194053 h 423849"/>
                  <a:gd name="connsiteX307" fmla="*/ 184128 w 459297"/>
                  <a:gd name="connsiteY307" fmla="*/ 174570 h 423849"/>
                  <a:gd name="connsiteX308" fmla="*/ 184243 w 459297"/>
                  <a:gd name="connsiteY308" fmla="*/ 173462 h 423849"/>
                  <a:gd name="connsiteX309" fmla="*/ 184185 w 459297"/>
                  <a:gd name="connsiteY309" fmla="*/ 172903 h 423849"/>
                  <a:gd name="connsiteX310" fmla="*/ 242835 w 459297"/>
                  <a:gd name="connsiteY310" fmla="*/ 143547 h 423849"/>
                  <a:gd name="connsiteX311" fmla="*/ 246059 w 459297"/>
                  <a:gd name="connsiteY311" fmla="*/ 145584 h 423849"/>
                  <a:gd name="connsiteX312" fmla="*/ 242928 w 459297"/>
                  <a:gd name="connsiteY312" fmla="*/ 190634 h 423849"/>
                  <a:gd name="connsiteX313" fmla="*/ 164137 w 459297"/>
                  <a:gd name="connsiteY313" fmla="*/ 223859 h 423849"/>
                  <a:gd name="connsiteX314" fmla="*/ 131673 w 459297"/>
                  <a:gd name="connsiteY314" fmla="*/ 187415 h 423849"/>
                  <a:gd name="connsiteX315" fmla="*/ 132946 w 459297"/>
                  <a:gd name="connsiteY315" fmla="*/ 183854 h 423849"/>
                  <a:gd name="connsiteX316" fmla="*/ 172303 w 459297"/>
                  <a:gd name="connsiteY316" fmla="*/ 176954 h 423849"/>
                  <a:gd name="connsiteX317" fmla="*/ 174986 w 459297"/>
                  <a:gd name="connsiteY317" fmla="*/ 179182 h 423849"/>
                  <a:gd name="connsiteX318" fmla="*/ 169120 w 459297"/>
                  <a:gd name="connsiteY318" fmla="*/ 222412 h 423849"/>
                  <a:gd name="connsiteX319" fmla="*/ 164137 w 459297"/>
                  <a:gd name="connsiteY319" fmla="*/ 223859 h 423849"/>
                  <a:gd name="connsiteX320" fmla="*/ 167191 w 459297"/>
                  <a:gd name="connsiteY320" fmla="*/ 127551 h 423849"/>
                  <a:gd name="connsiteX321" fmla="*/ 169165 w 459297"/>
                  <a:gd name="connsiteY321" fmla="*/ 128118 h 423849"/>
                  <a:gd name="connsiteX322" fmla="*/ 174779 w 459297"/>
                  <a:gd name="connsiteY322" fmla="*/ 167852 h 423849"/>
                  <a:gd name="connsiteX323" fmla="*/ 171226 w 459297"/>
                  <a:gd name="connsiteY323" fmla="*/ 173364 h 423849"/>
                  <a:gd name="connsiteX324" fmla="*/ 132284 w 459297"/>
                  <a:gd name="connsiteY324" fmla="*/ 180192 h 423849"/>
                  <a:gd name="connsiteX325" fmla="*/ 131142 w 459297"/>
                  <a:gd name="connsiteY325" fmla="*/ 178505 h 423849"/>
                  <a:gd name="connsiteX326" fmla="*/ 167191 w 459297"/>
                  <a:gd name="connsiteY326" fmla="*/ 127551 h 423849"/>
                  <a:gd name="connsiteX327" fmla="*/ 172901 w 459297"/>
                  <a:gd name="connsiteY327" fmla="*/ 127954 h 423849"/>
                  <a:gd name="connsiteX328" fmla="*/ 178081 w 459297"/>
                  <a:gd name="connsiteY328" fmla="*/ 124222 h 423849"/>
                  <a:gd name="connsiteX329" fmla="*/ 240902 w 459297"/>
                  <a:gd name="connsiteY329" fmla="*/ 138844 h 423849"/>
                  <a:gd name="connsiteX330" fmla="*/ 241075 w 459297"/>
                  <a:gd name="connsiteY330" fmla="*/ 140267 h 423849"/>
                  <a:gd name="connsiteX331" fmla="*/ 182740 w 459297"/>
                  <a:gd name="connsiteY331" fmla="*/ 169466 h 423849"/>
                  <a:gd name="connsiteX332" fmla="*/ 178447 w 459297"/>
                  <a:gd name="connsiteY332" fmla="*/ 167206 h 423849"/>
                  <a:gd name="connsiteX333" fmla="*/ 172901 w 459297"/>
                  <a:gd name="connsiteY333" fmla="*/ 127954 h 423849"/>
                  <a:gd name="connsiteX334" fmla="*/ 241812 w 459297"/>
                  <a:gd name="connsiteY334" fmla="*/ 135235 h 423849"/>
                  <a:gd name="connsiteX335" fmla="*/ 179304 w 459297"/>
                  <a:gd name="connsiteY335" fmla="*/ 120686 h 423849"/>
                  <a:gd name="connsiteX336" fmla="*/ 179396 w 459297"/>
                  <a:gd name="connsiteY336" fmla="*/ 119800 h 423849"/>
                  <a:gd name="connsiteX337" fmla="*/ 178928 w 459297"/>
                  <a:gd name="connsiteY337" fmla="*/ 117182 h 423849"/>
                  <a:gd name="connsiteX338" fmla="*/ 220231 w 459297"/>
                  <a:gd name="connsiteY338" fmla="*/ 92266 h 423849"/>
                  <a:gd name="connsiteX339" fmla="*/ 228162 w 459297"/>
                  <a:gd name="connsiteY339" fmla="*/ 95725 h 423849"/>
                  <a:gd name="connsiteX340" fmla="*/ 230052 w 459297"/>
                  <a:gd name="connsiteY340" fmla="*/ 95540 h 423849"/>
                  <a:gd name="connsiteX341" fmla="*/ 244137 w 459297"/>
                  <a:gd name="connsiteY341" fmla="*/ 132674 h 423849"/>
                  <a:gd name="connsiteX342" fmla="*/ 241812 w 459297"/>
                  <a:gd name="connsiteY342" fmla="*/ 135235 h 423849"/>
                  <a:gd name="connsiteX343" fmla="*/ 218208 w 459297"/>
                  <a:gd name="connsiteY343" fmla="*/ 89140 h 423849"/>
                  <a:gd name="connsiteX344" fmla="*/ 177001 w 459297"/>
                  <a:gd name="connsiteY344" fmla="*/ 113998 h 423849"/>
                  <a:gd name="connsiteX345" fmla="*/ 171920 w 459297"/>
                  <a:gd name="connsiteY345" fmla="*/ 111454 h 423849"/>
                  <a:gd name="connsiteX346" fmla="*/ 172435 w 459297"/>
                  <a:gd name="connsiteY346" fmla="*/ 66408 h 423849"/>
                  <a:gd name="connsiteX347" fmla="*/ 178227 w 459297"/>
                  <a:gd name="connsiteY347" fmla="*/ 62977 h 423849"/>
                  <a:gd name="connsiteX348" fmla="*/ 217920 w 459297"/>
                  <a:gd name="connsiteY348" fmla="*/ 82374 h 423849"/>
                  <a:gd name="connsiteX349" fmla="*/ 217436 w 459297"/>
                  <a:gd name="connsiteY349" fmla="*/ 85307 h 423849"/>
                  <a:gd name="connsiteX350" fmla="*/ 218208 w 459297"/>
                  <a:gd name="connsiteY350" fmla="*/ 89140 h 423849"/>
                  <a:gd name="connsiteX351" fmla="*/ 164510 w 459297"/>
                  <a:gd name="connsiteY351" fmla="*/ 64356 h 423849"/>
                  <a:gd name="connsiteX352" fmla="*/ 168714 w 459297"/>
                  <a:gd name="connsiteY352" fmla="*/ 66383 h 423849"/>
                  <a:gd name="connsiteX353" fmla="*/ 168195 w 459297"/>
                  <a:gd name="connsiteY353" fmla="*/ 111724 h 423849"/>
                  <a:gd name="connsiteX354" fmla="*/ 164253 w 459297"/>
                  <a:gd name="connsiteY354" fmla="*/ 114120 h 423849"/>
                  <a:gd name="connsiteX355" fmla="*/ 136750 w 459297"/>
                  <a:gd name="connsiteY355" fmla="*/ 94713 h 423849"/>
                  <a:gd name="connsiteX356" fmla="*/ 139179 w 459297"/>
                  <a:gd name="connsiteY356" fmla="*/ 88186 h 423849"/>
                  <a:gd name="connsiteX357" fmla="*/ 138469 w 459297"/>
                  <a:gd name="connsiteY357" fmla="*/ 84547 h 423849"/>
                  <a:gd name="connsiteX358" fmla="*/ 164510 w 459297"/>
                  <a:gd name="connsiteY358" fmla="*/ 64356 h 423849"/>
                  <a:gd name="connsiteX359" fmla="*/ 133784 w 459297"/>
                  <a:gd name="connsiteY359" fmla="*/ 97175 h 423849"/>
                  <a:gd name="connsiteX360" fmla="*/ 162376 w 459297"/>
                  <a:gd name="connsiteY360" fmla="*/ 117350 h 423849"/>
                  <a:gd name="connsiteX361" fmla="*/ 161962 w 459297"/>
                  <a:gd name="connsiteY361" fmla="*/ 119800 h 423849"/>
                  <a:gd name="connsiteX362" fmla="*/ 164169 w 459297"/>
                  <a:gd name="connsiteY362" fmla="*/ 125380 h 423849"/>
                  <a:gd name="connsiteX363" fmla="*/ 128051 w 459297"/>
                  <a:gd name="connsiteY363" fmla="*/ 176433 h 423849"/>
                  <a:gd name="connsiteX364" fmla="*/ 127516 w 459297"/>
                  <a:gd name="connsiteY364" fmla="*/ 176272 h 423849"/>
                  <a:gd name="connsiteX365" fmla="*/ 129335 w 459297"/>
                  <a:gd name="connsiteY365" fmla="*/ 98517 h 423849"/>
                  <a:gd name="connsiteX366" fmla="*/ 133784 w 459297"/>
                  <a:gd name="connsiteY366" fmla="*/ 97175 h 423849"/>
                  <a:gd name="connsiteX367" fmla="*/ 178672 w 459297"/>
                  <a:gd name="connsiteY367" fmla="*/ 179696 h 423849"/>
                  <a:gd name="connsiteX368" fmla="*/ 182372 w 459297"/>
                  <a:gd name="connsiteY368" fmla="*/ 177891 h 423849"/>
                  <a:gd name="connsiteX369" fmla="*/ 236069 w 459297"/>
                  <a:gd name="connsiteY369" fmla="*/ 197537 h 423849"/>
                  <a:gd name="connsiteX370" fmla="*/ 235964 w 459297"/>
                  <a:gd name="connsiteY370" fmla="*/ 198546 h 423849"/>
                  <a:gd name="connsiteX371" fmla="*/ 236147 w 459297"/>
                  <a:gd name="connsiteY371" fmla="*/ 200213 h 423849"/>
                  <a:gd name="connsiteX372" fmla="*/ 178300 w 459297"/>
                  <a:gd name="connsiteY372" fmla="*/ 226739 h 423849"/>
                  <a:gd name="connsiteX373" fmla="*/ 172811 w 459297"/>
                  <a:gd name="connsiteY373" fmla="*/ 222896 h 423849"/>
                  <a:gd name="connsiteX374" fmla="*/ 178672 w 459297"/>
                  <a:gd name="connsiteY374" fmla="*/ 179696 h 423849"/>
                  <a:gd name="connsiteX375" fmla="*/ 219930 w 459297"/>
                  <a:gd name="connsiteY375" fmla="*/ 300820 h 423849"/>
                  <a:gd name="connsiteX376" fmla="*/ 272171 w 459297"/>
                  <a:gd name="connsiteY376" fmla="*/ 236815 h 423849"/>
                  <a:gd name="connsiteX377" fmla="*/ 275965 w 459297"/>
                  <a:gd name="connsiteY377" fmla="*/ 237691 h 423849"/>
                  <a:gd name="connsiteX378" fmla="*/ 280049 w 459297"/>
                  <a:gd name="connsiteY378" fmla="*/ 236662 h 423849"/>
                  <a:gd name="connsiteX379" fmla="*/ 311832 w 459297"/>
                  <a:gd name="connsiteY379" fmla="*/ 272679 h 423849"/>
                  <a:gd name="connsiteX380" fmla="*/ 310475 w 459297"/>
                  <a:gd name="connsiteY380" fmla="*/ 276849 h 423849"/>
                  <a:gd name="connsiteX381" fmla="*/ 310498 w 459297"/>
                  <a:gd name="connsiteY381" fmla="*/ 277066 h 423849"/>
                  <a:gd name="connsiteX382" fmla="*/ 221624 w 459297"/>
                  <a:gd name="connsiteY382" fmla="*/ 302577 h 423849"/>
                  <a:gd name="connsiteX383" fmla="*/ 219930 w 459297"/>
                  <a:gd name="connsiteY383" fmla="*/ 300820 h 423849"/>
                  <a:gd name="connsiteX384" fmla="*/ 297737 w 459297"/>
                  <a:gd name="connsiteY384" fmla="*/ 333462 h 423849"/>
                  <a:gd name="connsiteX385" fmla="*/ 317155 w 459297"/>
                  <a:gd name="connsiteY385" fmla="*/ 284069 h 423849"/>
                  <a:gd name="connsiteX386" fmla="*/ 317995 w 459297"/>
                  <a:gd name="connsiteY386" fmla="*/ 284152 h 423849"/>
                  <a:gd name="connsiteX387" fmla="*/ 322542 w 459297"/>
                  <a:gd name="connsiteY387" fmla="*/ 282628 h 423849"/>
                  <a:gd name="connsiteX388" fmla="*/ 352696 w 459297"/>
                  <a:gd name="connsiteY388" fmla="*/ 305467 h 423849"/>
                  <a:gd name="connsiteX389" fmla="*/ 350288 w 459297"/>
                  <a:gd name="connsiteY389" fmla="*/ 311968 h 423849"/>
                  <a:gd name="connsiteX390" fmla="*/ 351667 w 459297"/>
                  <a:gd name="connsiteY390" fmla="*/ 316984 h 423849"/>
                  <a:gd name="connsiteX391" fmla="*/ 300229 w 459297"/>
                  <a:gd name="connsiteY391" fmla="*/ 335877 h 423849"/>
                  <a:gd name="connsiteX392" fmla="*/ 297737 w 459297"/>
                  <a:gd name="connsiteY392" fmla="*/ 333462 h 423849"/>
                  <a:gd name="connsiteX393" fmla="*/ 361014 w 459297"/>
                  <a:gd name="connsiteY393" fmla="*/ 301553 h 423849"/>
                  <a:gd name="connsiteX394" fmla="*/ 355621 w 459297"/>
                  <a:gd name="connsiteY394" fmla="*/ 303014 h 423849"/>
                  <a:gd name="connsiteX395" fmla="*/ 324893 w 459297"/>
                  <a:gd name="connsiteY395" fmla="*/ 279740 h 423849"/>
                  <a:gd name="connsiteX396" fmla="*/ 325511 w 459297"/>
                  <a:gd name="connsiteY396" fmla="*/ 276849 h 423849"/>
                  <a:gd name="connsiteX397" fmla="*/ 325205 w 459297"/>
                  <a:gd name="connsiteY397" fmla="*/ 274898 h 423849"/>
                  <a:gd name="connsiteX398" fmla="*/ 391583 w 459297"/>
                  <a:gd name="connsiteY398" fmla="*/ 237243 h 423849"/>
                  <a:gd name="connsiteX399" fmla="*/ 394138 w 459297"/>
                  <a:gd name="connsiteY399" fmla="*/ 239368 h 423849"/>
                  <a:gd name="connsiteX400" fmla="*/ 368155 w 459297"/>
                  <a:gd name="connsiteY400" fmla="*/ 304248 h 423849"/>
                  <a:gd name="connsiteX401" fmla="*/ 361014 w 459297"/>
                  <a:gd name="connsiteY401" fmla="*/ 301553 h 423849"/>
                  <a:gd name="connsiteX402" fmla="*/ 411237 w 459297"/>
                  <a:gd name="connsiteY402" fmla="*/ 112488 h 423849"/>
                  <a:gd name="connsiteX403" fmla="*/ 408169 w 459297"/>
                  <a:gd name="connsiteY403" fmla="*/ 119766 h 423849"/>
                  <a:gd name="connsiteX404" fmla="*/ 408824 w 459297"/>
                  <a:gd name="connsiteY404" fmla="*/ 123233 h 423849"/>
                  <a:gd name="connsiteX405" fmla="*/ 366955 w 459297"/>
                  <a:gd name="connsiteY405" fmla="*/ 150950 h 423849"/>
                  <a:gd name="connsiteX406" fmla="*/ 365378 w 459297"/>
                  <a:gd name="connsiteY406" fmla="*/ 149826 h 423849"/>
                  <a:gd name="connsiteX407" fmla="*/ 376269 w 459297"/>
                  <a:gd name="connsiteY407" fmla="*/ 116826 h 423849"/>
                  <a:gd name="connsiteX408" fmla="*/ 376917 w 459297"/>
                  <a:gd name="connsiteY408" fmla="*/ 116889 h 423849"/>
                  <a:gd name="connsiteX409" fmla="*/ 387643 w 459297"/>
                  <a:gd name="connsiteY409" fmla="*/ 106472 h 423849"/>
                  <a:gd name="connsiteX410" fmla="*/ 387641 w 459297"/>
                  <a:gd name="connsiteY410" fmla="*/ 106447 h 423849"/>
                  <a:gd name="connsiteX411" fmla="*/ 411237 w 459297"/>
                  <a:gd name="connsiteY411" fmla="*/ 112488 h 423849"/>
                  <a:gd name="connsiteX412" fmla="*/ 366389 w 459297"/>
                  <a:gd name="connsiteY412" fmla="*/ 104569 h 423849"/>
                  <a:gd name="connsiteX413" fmla="*/ 366192 w 459297"/>
                  <a:gd name="connsiteY413" fmla="*/ 106472 h 423849"/>
                  <a:gd name="connsiteX414" fmla="*/ 372621 w 459297"/>
                  <a:gd name="connsiteY414" fmla="*/ 116007 h 423849"/>
                  <a:gd name="connsiteX415" fmla="*/ 361822 w 459297"/>
                  <a:gd name="connsiteY415" fmla="*/ 148727 h 423849"/>
                  <a:gd name="connsiteX416" fmla="*/ 361014 w 459297"/>
                  <a:gd name="connsiteY416" fmla="*/ 148648 h 423849"/>
                  <a:gd name="connsiteX417" fmla="*/ 355642 w 459297"/>
                  <a:gd name="connsiteY417" fmla="*/ 150494 h 423849"/>
                  <a:gd name="connsiteX418" fmla="*/ 304815 w 459297"/>
                  <a:gd name="connsiteY418" fmla="*/ 110296 h 423849"/>
                  <a:gd name="connsiteX419" fmla="*/ 305584 w 459297"/>
                  <a:gd name="connsiteY419" fmla="*/ 106472 h 423849"/>
                  <a:gd name="connsiteX420" fmla="*/ 305571 w 459297"/>
                  <a:gd name="connsiteY420" fmla="*/ 106344 h 423849"/>
                  <a:gd name="connsiteX421" fmla="*/ 366389 w 459297"/>
                  <a:gd name="connsiteY421" fmla="*/ 104569 h 423849"/>
                  <a:gd name="connsiteX422" fmla="*/ 284558 w 459297"/>
                  <a:gd name="connsiteY422" fmla="*/ 103724 h 423849"/>
                  <a:gd name="connsiteX423" fmla="*/ 284133 w 459297"/>
                  <a:gd name="connsiteY423" fmla="*/ 106472 h 423849"/>
                  <a:gd name="connsiteX424" fmla="*/ 284761 w 459297"/>
                  <a:gd name="connsiteY424" fmla="*/ 109857 h 423849"/>
                  <a:gd name="connsiteX425" fmla="*/ 253056 w 459297"/>
                  <a:gd name="connsiteY425" fmla="*/ 132983 h 423849"/>
                  <a:gd name="connsiteX426" fmla="*/ 248404 w 459297"/>
                  <a:gd name="connsiteY426" fmla="*/ 131375 h 423849"/>
                  <a:gd name="connsiteX427" fmla="*/ 247653 w 459297"/>
                  <a:gd name="connsiteY427" fmla="*/ 131449 h 423849"/>
                  <a:gd name="connsiteX428" fmla="*/ 233550 w 459297"/>
                  <a:gd name="connsiteY428" fmla="*/ 94267 h 423849"/>
                  <a:gd name="connsiteX429" fmla="*/ 237674 w 459297"/>
                  <a:gd name="connsiteY429" fmla="*/ 90027 h 423849"/>
                  <a:gd name="connsiteX430" fmla="*/ 284558 w 459297"/>
                  <a:gd name="connsiteY430" fmla="*/ 103724 h 423849"/>
                  <a:gd name="connsiteX431" fmla="*/ 226060 w 459297"/>
                  <a:gd name="connsiteY431" fmla="*/ 75098 h 423849"/>
                  <a:gd name="connsiteX432" fmla="*/ 219624 w 459297"/>
                  <a:gd name="connsiteY432" fmla="*/ 79065 h 423849"/>
                  <a:gd name="connsiteX433" fmla="*/ 179941 w 459297"/>
                  <a:gd name="connsiteY433" fmla="*/ 59673 h 423849"/>
                  <a:gd name="connsiteX434" fmla="*/ 180318 w 459297"/>
                  <a:gd name="connsiteY434" fmla="*/ 57218 h 423849"/>
                  <a:gd name="connsiteX435" fmla="*/ 178953 w 459297"/>
                  <a:gd name="connsiteY435" fmla="*/ 52485 h 423849"/>
                  <a:gd name="connsiteX436" fmla="*/ 217526 w 459297"/>
                  <a:gd name="connsiteY436" fmla="*/ 18910 h 423849"/>
                  <a:gd name="connsiteX437" fmla="*/ 223702 w 459297"/>
                  <a:gd name="connsiteY437" fmla="*/ 20832 h 423849"/>
                  <a:gd name="connsiteX438" fmla="*/ 224774 w 459297"/>
                  <a:gd name="connsiteY438" fmla="*/ 20728 h 423849"/>
                  <a:gd name="connsiteX439" fmla="*/ 226060 w 459297"/>
                  <a:gd name="connsiteY439" fmla="*/ 75098 h 423849"/>
                  <a:gd name="connsiteX440" fmla="*/ 133251 w 459297"/>
                  <a:gd name="connsiteY440" fmla="*/ 25046 h 423849"/>
                  <a:gd name="connsiteX441" fmla="*/ 139288 w 459297"/>
                  <a:gd name="connsiteY441" fmla="*/ 23235 h 423849"/>
                  <a:gd name="connsiteX442" fmla="*/ 163231 w 459297"/>
                  <a:gd name="connsiteY442" fmla="*/ 51342 h 423849"/>
                  <a:gd name="connsiteX443" fmla="*/ 161040 w 459297"/>
                  <a:gd name="connsiteY443" fmla="*/ 57218 h 423849"/>
                  <a:gd name="connsiteX444" fmla="*/ 162144 w 459297"/>
                  <a:gd name="connsiteY444" fmla="*/ 61482 h 423849"/>
                  <a:gd name="connsiteX445" fmla="*/ 136500 w 459297"/>
                  <a:gd name="connsiteY445" fmla="*/ 81366 h 423849"/>
                  <a:gd name="connsiteX446" fmla="*/ 129743 w 459297"/>
                  <a:gd name="connsiteY446" fmla="*/ 77897 h 423849"/>
                  <a:gd name="connsiteX447" fmla="*/ 130679 w 459297"/>
                  <a:gd name="connsiteY447" fmla="*/ 24710 h 423849"/>
                  <a:gd name="connsiteX448" fmla="*/ 133251 w 459297"/>
                  <a:gd name="connsiteY448" fmla="*/ 25046 h 423849"/>
                  <a:gd name="connsiteX449" fmla="*/ 51874 w 459297"/>
                  <a:gd name="connsiteY449" fmla="*/ 184016 h 423849"/>
                  <a:gd name="connsiteX450" fmla="*/ 56829 w 459297"/>
                  <a:gd name="connsiteY450" fmla="*/ 192643 h 423849"/>
                  <a:gd name="connsiteX451" fmla="*/ 48450 w 459297"/>
                  <a:gd name="connsiteY451" fmla="*/ 215765 h 423849"/>
                  <a:gd name="connsiteX452" fmla="*/ 41943 w 459297"/>
                  <a:gd name="connsiteY452" fmla="*/ 218464 h 423849"/>
                  <a:gd name="connsiteX453" fmla="*/ 8759 w 459297"/>
                  <a:gd name="connsiteY453" fmla="*/ 183755 h 423849"/>
                  <a:gd name="connsiteX454" fmla="*/ 51874 w 459297"/>
                  <a:gd name="connsiteY454" fmla="*/ 184016 h 423849"/>
                  <a:gd name="connsiteX455" fmla="*/ 59539 w 459297"/>
                  <a:gd name="connsiteY455" fmla="*/ 228666 h 423849"/>
                  <a:gd name="connsiteX456" fmla="*/ 96671 w 459297"/>
                  <a:gd name="connsiteY456" fmla="*/ 230669 h 423849"/>
                  <a:gd name="connsiteX457" fmla="*/ 98508 w 459297"/>
                  <a:gd name="connsiteY457" fmla="*/ 234585 h 423849"/>
                  <a:gd name="connsiteX458" fmla="*/ 78514 w 459297"/>
                  <a:gd name="connsiteY458" fmla="*/ 259117 h 423849"/>
                  <a:gd name="connsiteX459" fmla="*/ 73311 w 459297"/>
                  <a:gd name="connsiteY459" fmla="*/ 257785 h 423849"/>
                  <a:gd name="connsiteX460" fmla="*/ 66866 w 459297"/>
                  <a:gd name="connsiteY460" fmla="*/ 259922 h 423849"/>
                  <a:gd name="connsiteX461" fmla="*/ 53795 w 459297"/>
                  <a:gd name="connsiteY461" fmla="*/ 235474 h 423849"/>
                  <a:gd name="connsiteX462" fmla="*/ 59539 w 459297"/>
                  <a:gd name="connsiteY462" fmla="*/ 228666 h 423849"/>
                  <a:gd name="connsiteX463" fmla="*/ 118981 w 459297"/>
                  <a:gd name="connsiteY463" fmla="*/ 284152 h 423849"/>
                  <a:gd name="connsiteX464" fmla="*/ 117487 w 459297"/>
                  <a:gd name="connsiteY464" fmla="*/ 284298 h 423849"/>
                  <a:gd name="connsiteX465" fmla="*/ 108605 w 459297"/>
                  <a:gd name="connsiteY465" fmla="*/ 237080 h 423849"/>
                  <a:gd name="connsiteX466" fmla="*/ 113588 w 459297"/>
                  <a:gd name="connsiteY466" fmla="*/ 231587 h 423849"/>
                  <a:gd name="connsiteX467" fmla="*/ 159000 w 459297"/>
                  <a:gd name="connsiteY467" fmla="*/ 234065 h 423849"/>
                  <a:gd name="connsiteX468" fmla="*/ 161964 w 459297"/>
                  <a:gd name="connsiteY468" fmla="*/ 240096 h 423849"/>
                  <a:gd name="connsiteX469" fmla="*/ 143182 w 459297"/>
                  <a:gd name="connsiteY469" fmla="*/ 265897 h 423849"/>
                  <a:gd name="connsiteX470" fmla="*/ 141790 w 459297"/>
                  <a:gd name="connsiteY470" fmla="*/ 265761 h 423849"/>
                  <a:gd name="connsiteX471" fmla="*/ 131065 w 459297"/>
                  <a:gd name="connsiteY471" fmla="*/ 276176 h 423849"/>
                  <a:gd name="connsiteX472" fmla="*/ 132272 w 459297"/>
                  <a:gd name="connsiteY472" fmla="*/ 280884 h 423849"/>
                  <a:gd name="connsiteX473" fmla="*/ 127180 w 459297"/>
                  <a:gd name="connsiteY473" fmla="*/ 287879 h 423849"/>
                  <a:gd name="connsiteX474" fmla="*/ 118981 w 459297"/>
                  <a:gd name="connsiteY474" fmla="*/ 284152 h 423849"/>
                  <a:gd name="connsiteX475" fmla="*/ 146923 w 459297"/>
                  <a:gd name="connsiteY475" fmla="*/ 267084 h 423849"/>
                  <a:gd name="connsiteX476" fmla="*/ 165047 w 459297"/>
                  <a:gd name="connsiteY476" fmla="*/ 242185 h 423849"/>
                  <a:gd name="connsiteX477" fmla="*/ 169592 w 459297"/>
                  <a:gd name="connsiteY477" fmla="*/ 243198 h 423849"/>
                  <a:gd name="connsiteX478" fmla="*/ 170498 w 459297"/>
                  <a:gd name="connsiteY478" fmla="*/ 243109 h 423849"/>
                  <a:gd name="connsiteX479" fmla="*/ 175845 w 459297"/>
                  <a:gd name="connsiteY479" fmla="*/ 262580 h 423849"/>
                  <a:gd name="connsiteX480" fmla="*/ 170313 w 459297"/>
                  <a:gd name="connsiteY480" fmla="*/ 268348 h 423849"/>
                  <a:gd name="connsiteX481" fmla="*/ 149456 w 459297"/>
                  <a:gd name="connsiteY481" fmla="*/ 268906 h 423849"/>
                  <a:gd name="connsiteX482" fmla="*/ 146923 w 459297"/>
                  <a:gd name="connsiteY482" fmla="*/ 267084 h 423849"/>
                  <a:gd name="connsiteX483" fmla="*/ 259561 w 459297"/>
                  <a:gd name="connsiteY483" fmla="*/ 358086 h 423849"/>
                  <a:gd name="connsiteX484" fmla="*/ 259260 w 459297"/>
                  <a:gd name="connsiteY484" fmla="*/ 355726 h 423849"/>
                  <a:gd name="connsiteX485" fmla="*/ 285790 w 459297"/>
                  <a:gd name="connsiteY485" fmla="*/ 345339 h 423849"/>
                  <a:gd name="connsiteX486" fmla="*/ 287991 w 459297"/>
                  <a:gd name="connsiteY486" fmla="*/ 347480 h 423849"/>
                  <a:gd name="connsiteX487" fmla="*/ 270641 w 459297"/>
                  <a:gd name="connsiteY487" fmla="*/ 388401 h 423849"/>
                  <a:gd name="connsiteX488" fmla="*/ 269743 w 459297"/>
                  <a:gd name="connsiteY488" fmla="*/ 388313 h 423849"/>
                  <a:gd name="connsiteX489" fmla="*/ 264856 w 459297"/>
                  <a:gd name="connsiteY489" fmla="*/ 389768 h 423849"/>
                  <a:gd name="connsiteX490" fmla="*/ 254309 w 459297"/>
                  <a:gd name="connsiteY490" fmla="*/ 367000 h 423849"/>
                  <a:gd name="connsiteX491" fmla="*/ 259561 w 459297"/>
                  <a:gd name="connsiteY491" fmla="*/ 358086 h 423849"/>
                  <a:gd name="connsiteX492" fmla="*/ 277123 w 459297"/>
                  <a:gd name="connsiteY492" fmla="*/ 401240 h 423849"/>
                  <a:gd name="connsiteX493" fmla="*/ 278460 w 459297"/>
                  <a:gd name="connsiteY493" fmla="*/ 396777 h 423849"/>
                  <a:gd name="connsiteX494" fmla="*/ 278326 w 459297"/>
                  <a:gd name="connsiteY494" fmla="*/ 395489 h 423849"/>
                  <a:gd name="connsiteX495" fmla="*/ 318416 w 459297"/>
                  <a:gd name="connsiteY495" fmla="*/ 369376 h 423849"/>
                  <a:gd name="connsiteX496" fmla="*/ 321364 w 459297"/>
                  <a:gd name="connsiteY496" fmla="*/ 370862 h 423849"/>
                  <a:gd name="connsiteX497" fmla="*/ 331840 w 459297"/>
                  <a:gd name="connsiteY497" fmla="*/ 418380 h 423849"/>
                  <a:gd name="connsiteX498" fmla="*/ 277123 w 459297"/>
                  <a:gd name="connsiteY498" fmla="*/ 401240 h 423849"/>
                  <a:gd name="connsiteX499" fmla="*/ 327995 w 459297"/>
                  <a:gd name="connsiteY499" fmla="*/ 356806 h 423849"/>
                  <a:gd name="connsiteX500" fmla="*/ 323511 w 459297"/>
                  <a:gd name="connsiteY500" fmla="*/ 355484 h 423849"/>
                  <a:gd name="connsiteX501" fmla="*/ 321196 w 459297"/>
                  <a:gd name="connsiteY501" fmla="*/ 355850 h 423849"/>
                  <a:gd name="connsiteX502" fmla="*/ 301124 w 459297"/>
                  <a:gd name="connsiteY502" fmla="*/ 343406 h 423849"/>
                  <a:gd name="connsiteX503" fmla="*/ 301674 w 459297"/>
                  <a:gd name="connsiteY503" fmla="*/ 340533 h 423849"/>
                  <a:gd name="connsiteX504" fmla="*/ 301552 w 459297"/>
                  <a:gd name="connsiteY504" fmla="*/ 339357 h 423849"/>
                  <a:gd name="connsiteX505" fmla="*/ 353257 w 459297"/>
                  <a:gd name="connsiteY505" fmla="*/ 320364 h 423849"/>
                  <a:gd name="connsiteX506" fmla="*/ 327995 w 459297"/>
                  <a:gd name="connsiteY506" fmla="*/ 356806 h 423849"/>
                  <a:gd name="connsiteX507" fmla="*/ 445516 w 459297"/>
                  <a:gd name="connsiteY507" fmla="*/ 252741 h 423849"/>
                  <a:gd name="connsiteX508" fmla="*/ 437846 w 459297"/>
                  <a:gd name="connsiteY508" fmla="*/ 249590 h 423849"/>
                  <a:gd name="connsiteX509" fmla="*/ 431115 w 459297"/>
                  <a:gd name="connsiteY509" fmla="*/ 251957 h 423849"/>
                  <a:gd name="connsiteX510" fmla="*/ 409147 w 459297"/>
                  <a:gd name="connsiteY510" fmla="*/ 235325 h 423849"/>
                  <a:gd name="connsiteX511" fmla="*/ 410421 w 459297"/>
                  <a:gd name="connsiteY511" fmla="*/ 230501 h 423849"/>
                  <a:gd name="connsiteX512" fmla="*/ 410340 w 459297"/>
                  <a:gd name="connsiteY512" fmla="*/ 229729 h 423849"/>
                  <a:gd name="connsiteX513" fmla="*/ 438830 w 459297"/>
                  <a:gd name="connsiteY513" fmla="*/ 222526 h 423849"/>
                  <a:gd name="connsiteX514" fmla="*/ 448572 w 459297"/>
                  <a:gd name="connsiteY514" fmla="*/ 228635 h 423849"/>
                  <a:gd name="connsiteX515" fmla="*/ 448963 w 459297"/>
                  <a:gd name="connsiteY515" fmla="*/ 228596 h 423849"/>
                  <a:gd name="connsiteX516" fmla="*/ 445516 w 459297"/>
                  <a:gd name="connsiteY516" fmla="*/ 252741 h 423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459297" h="423849">
                    <a:moveTo>
                      <a:pt x="459298" y="218217"/>
                    </a:moveTo>
                    <a:cubicBezTo>
                      <a:pt x="459298" y="213003"/>
                      <a:pt x="455339" y="208722"/>
                      <a:pt x="450188" y="207960"/>
                    </a:cubicBezTo>
                    <a:lnTo>
                      <a:pt x="438090" y="182359"/>
                    </a:lnTo>
                    <a:cubicBezTo>
                      <a:pt x="441205" y="180536"/>
                      <a:pt x="443310" y="177252"/>
                      <a:pt x="443310" y="173461"/>
                    </a:cubicBezTo>
                    <a:cubicBezTo>
                      <a:pt x="443310" y="167810"/>
                      <a:pt x="438668" y="163234"/>
                      <a:pt x="432886" y="163076"/>
                    </a:cubicBezTo>
                    <a:lnTo>
                      <a:pt x="428655" y="124042"/>
                    </a:lnTo>
                    <a:cubicBezTo>
                      <a:pt x="429263" y="122735"/>
                      <a:pt x="429621" y="121295"/>
                      <a:pt x="429621" y="119766"/>
                    </a:cubicBezTo>
                    <a:cubicBezTo>
                      <a:pt x="429621" y="117965"/>
                      <a:pt x="429107" y="116296"/>
                      <a:pt x="428278" y="114818"/>
                    </a:cubicBezTo>
                    <a:lnTo>
                      <a:pt x="430248" y="113513"/>
                    </a:lnTo>
                    <a:lnTo>
                      <a:pt x="427436" y="112794"/>
                    </a:lnTo>
                    <a:lnTo>
                      <a:pt x="427245" y="111039"/>
                    </a:lnTo>
                    <a:lnTo>
                      <a:pt x="425894" y="111932"/>
                    </a:lnTo>
                    <a:cubicBezTo>
                      <a:pt x="424011" y="110346"/>
                      <a:pt x="421584" y="109351"/>
                      <a:pt x="418895" y="109351"/>
                    </a:cubicBezTo>
                    <a:cubicBezTo>
                      <a:pt x="417831" y="109351"/>
                      <a:pt x="416824" y="109548"/>
                      <a:pt x="415854" y="109828"/>
                    </a:cubicBezTo>
                    <a:lnTo>
                      <a:pt x="386783" y="102386"/>
                    </a:lnTo>
                    <a:cubicBezTo>
                      <a:pt x="385146" y="98666"/>
                      <a:pt x="381347" y="96057"/>
                      <a:pt x="376917" y="96057"/>
                    </a:cubicBezTo>
                    <a:cubicBezTo>
                      <a:pt x="373151" y="96057"/>
                      <a:pt x="369851" y="97950"/>
                      <a:pt x="367938" y="100801"/>
                    </a:cubicBezTo>
                    <a:lnTo>
                      <a:pt x="304813" y="102643"/>
                    </a:lnTo>
                    <a:cubicBezTo>
                      <a:pt x="303240" y="98790"/>
                      <a:pt x="299387" y="96057"/>
                      <a:pt x="294858" y="96057"/>
                    </a:cubicBezTo>
                    <a:cubicBezTo>
                      <a:pt x="291306" y="96057"/>
                      <a:pt x="288182" y="97753"/>
                      <a:pt x="286231" y="100335"/>
                    </a:cubicBezTo>
                    <a:lnTo>
                      <a:pt x="238767" y="86469"/>
                    </a:lnTo>
                    <a:cubicBezTo>
                      <a:pt x="238812" y="86083"/>
                      <a:pt x="238888" y="85705"/>
                      <a:pt x="238888" y="85307"/>
                    </a:cubicBezTo>
                    <a:cubicBezTo>
                      <a:pt x="238888" y="80094"/>
                      <a:pt x="234931" y="75814"/>
                      <a:pt x="229781" y="75051"/>
                    </a:cubicBezTo>
                    <a:lnTo>
                      <a:pt x="228472" y="19700"/>
                    </a:lnTo>
                    <a:cubicBezTo>
                      <a:pt x="231990" y="17991"/>
                      <a:pt x="234428" y="14495"/>
                      <a:pt x="234428" y="10415"/>
                    </a:cubicBezTo>
                    <a:cubicBezTo>
                      <a:pt x="234428" y="4663"/>
                      <a:pt x="229626" y="0"/>
                      <a:pt x="223702" y="0"/>
                    </a:cubicBezTo>
                    <a:cubicBezTo>
                      <a:pt x="219071" y="0"/>
                      <a:pt x="215163" y="2865"/>
                      <a:pt x="213661" y="6855"/>
                    </a:cubicBezTo>
                    <a:lnTo>
                      <a:pt x="139993" y="6588"/>
                    </a:lnTo>
                    <a:cubicBezTo>
                      <a:pt x="138146" y="5126"/>
                      <a:pt x="135820" y="4213"/>
                      <a:pt x="133251" y="4213"/>
                    </a:cubicBezTo>
                    <a:cubicBezTo>
                      <a:pt x="131657" y="4213"/>
                      <a:pt x="130157" y="4573"/>
                      <a:pt x="128797" y="5179"/>
                    </a:cubicBezTo>
                    <a:lnTo>
                      <a:pt x="127331" y="3458"/>
                    </a:lnTo>
                    <a:lnTo>
                      <a:pt x="127287" y="5975"/>
                    </a:lnTo>
                    <a:cubicBezTo>
                      <a:pt x="127030" y="6142"/>
                      <a:pt x="126810" y="6353"/>
                      <a:pt x="126570" y="6540"/>
                    </a:cubicBezTo>
                    <a:lnTo>
                      <a:pt x="125063" y="6535"/>
                    </a:lnTo>
                    <a:lnTo>
                      <a:pt x="125677" y="7256"/>
                    </a:lnTo>
                    <a:cubicBezTo>
                      <a:pt x="123730" y="9141"/>
                      <a:pt x="122525" y="11748"/>
                      <a:pt x="122525" y="14628"/>
                    </a:cubicBezTo>
                    <a:cubicBezTo>
                      <a:pt x="122525" y="18103"/>
                      <a:pt x="124294" y="21160"/>
                      <a:pt x="126986" y="23052"/>
                    </a:cubicBezTo>
                    <a:lnTo>
                      <a:pt x="126018" y="78065"/>
                    </a:lnTo>
                    <a:cubicBezTo>
                      <a:pt x="121272" y="79139"/>
                      <a:pt x="117727" y="83251"/>
                      <a:pt x="117727" y="88186"/>
                    </a:cubicBezTo>
                    <a:cubicBezTo>
                      <a:pt x="117727" y="92980"/>
                      <a:pt x="121079" y="96976"/>
                      <a:pt x="125619" y="98189"/>
                    </a:cubicBezTo>
                    <a:lnTo>
                      <a:pt x="123795" y="176172"/>
                    </a:lnTo>
                    <a:cubicBezTo>
                      <a:pt x="121127" y="176772"/>
                      <a:pt x="119028" y="178749"/>
                      <a:pt x="118287" y="181292"/>
                    </a:cubicBezTo>
                    <a:lnTo>
                      <a:pt x="72694" y="180529"/>
                    </a:lnTo>
                    <a:cubicBezTo>
                      <a:pt x="71252" y="176429"/>
                      <a:pt x="67296" y="173462"/>
                      <a:pt x="62585" y="173462"/>
                    </a:cubicBezTo>
                    <a:cubicBezTo>
                      <a:pt x="57962" y="173462"/>
                      <a:pt x="54058" y="176318"/>
                      <a:pt x="52550" y="180299"/>
                    </a:cubicBezTo>
                    <a:lnTo>
                      <a:pt x="0" y="179981"/>
                    </a:lnTo>
                    <a:lnTo>
                      <a:pt x="39639" y="221439"/>
                    </a:lnTo>
                    <a:cubicBezTo>
                      <a:pt x="38904" y="222849"/>
                      <a:pt x="38452" y="224421"/>
                      <a:pt x="38452" y="226109"/>
                    </a:cubicBezTo>
                    <a:cubicBezTo>
                      <a:pt x="38452" y="231863"/>
                      <a:pt x="43253" y="236526"/>
                      <a:pt x="49177" y="236526"/>
                    </a:cubicBezTo>
                    <a:cubicBezTo>
                      <a:pt x="49490" y="236526"/>
                      <a:pt x="49784" y="236462"/>
                      <a:pt x="50090" y="236437"/>
                    </a:cubicBezTo>
                    <a:lnTo>
                      <a:pt x="64183" y="262795"/>
                    </a:lnTo>
                    <a:cubicBezTo>
                      <a:pt x="63189" y="264374"/>
                      <a:pt x="62585" y="266213"/>
                      <a:pt x="62585" y="268200"/>
                    </a:cubicBezTo>
                    <a:cubicBezTo>
                      <a:pt x="62585" y="275255"/>
                      <a:pt x="69806" y="280649"/>
                      <a:pt x="77462" y="277838"/>
                    </a:cubicBezTo>
                    <a:lnTo>
                      <a:pt x="108890" y="298033"/>
                    </a:lnTo>
                    <a:cubicBezTo>
                      <a:pt x="110211" y="301661"/>
                      <a:pt x="113528" y="304353"/>
                      <a:pt x="117571" y="304871"/>
                    </a:cubicBezTo>
                    <a:lnTo>
                      <a:pt x="117950" y="306884"/>
                    </a:lnTo>
                    <a:lnTo>
                      <a:pt x="119357" y="304950"/>
                    </a:lnTo>
                    <a:cubicBezTo>
                      <a:pt x="119452" y="304947"/>
                      <a:pt x="119546" y="304945"/>
                      <a:pt x="119641" y="304940"/>
                    </a:cubicBezTo>
                    <a:lnTo>
                      <a:pt x="121609" y="306206"/>
                    </a:lnTo>
                    <a:lnTo>
                      <a:pt x="121329" y="304717"/>
                    </a:lnTo>
                    <a:cubicBezTo>
                      <a:pt x="123139" y="304345"/>
                      <a:pt x="125002" y="303555"/>
                      <a:pt x="126831" y="302205"/>
                    </a:cubicBezTo>
                    <a:cubicBezTo>
                      <a:pt x="129745" y="298496"/>
                      <a:pt x="130245" y="294628"/>
                      <a:pt x="129202" y="291426"/>
                    </a:cubicBezTo>
                    <a:lnTo>
                      <a:pt x="134670" y="283914"/>
                    </a:lnTo>
                    <a:cubicBezTo>
                      <a:pt x="136567" y="285562"/>
                      <a:pt x="139045" y="286593"/>
                      <a:pt x="141790" y="286593"/>
                    </a:cubicBezTo>
                    <a:cubicBezTo>
                      <a:pt x="147715" y="286593"/>
                      <a:pt x="152517" y="281930"/>
                      <a:pt x="152517" y="276176"/>
                    </a:cubicBezTo>
                    <a:cubicBezTo>
                      <a:pt x="152517" y="274901"/>
                      <a:pt x="152247" y="273695"/>
                      <a:pt x="151816" y="272566"/>
                    </a:cubicBezTo>
                    <a:lnTo>
                      <a:pt x="169600" y="272090"/>
                    </a:lnTo>
                    <a:cubicBezTo>
                      <a:pt x="169640" y="277811"/>
                      <a:pt x="174419" y="282437"/>
                      <a:pt x="180318" y="282437"/>
                    </a:cubicBezTo>
                    <a:cubicBezTo>
                      <a:pt x="182641" y="282437"/>
                      <a:pt x="184777" y="281703"/>
                      <a:pt x="186533" y="280484"/>
                    </a:cubicBezTo>
                    <a:lnTo>
                      <a:pt x="205076" y="301696"/>
                    </a:lnTo>
                    <a:cubicBezTo>
                      <a:pt x="203338" y="303547"/>
                      <a:pt x="202250" y="305987"/>
                      <a:pt x="202250" y="308689"/>
                    </a:cubicBezTo>
                    <a:cubicBezTo>
                      <a:pt x="202250" y="314444"/>
                      <a:pt x="207052" y="319107"/>
                      <a:pt x="212976" y="319107"/>
                    </a:cubicBezTo>
                    <a:cubicBezTo>
                      <a:pt x="214672" y="319107"/>
                      <a:pt x="216254" y="318690"/>
                      <a:pt x="217680" y="318010"/>
                    </a:cubicBezTo>
                    <a:lnTo>
                      <a:pt x="240937" y="351091"/>
                    </a:lnTo>
                    <a:cubicBezTo>
                      <a:pt x="239198" y="352943"/>
                      <a:pt x="238110" y="355383"/>
                      <a:pt x="238110" y="358086"/>
                    </a:cubicBezTo>
                    <a:cubicBezTo>
                      <a:pt x="238110" y="363840"/>
                      <a:pt x="242911" y="368504"/>
                      <a:pt x="248835" y="368504"/>
                    </a:cubicBezTo>
                    <a:cubicBezTo>
                      <a:pt x="249513" y="368504"/>
                      <a:pt x="250171" y="368427"/>
                      <a:pt x="250814" y="368310"/>
                    </a:cubicBezTo>
                    <a:lnTo>
                      <a:pt x="262129" y="392734"/>
                    </a:lnTo>
                    <a:cubicBezTo>
                      <a:pt x="261448" y="393940"/>
                      <a:pt x="261026" y="395304"/>
                      <a:pt x="261026" y="396777"/>
                    </a:cubicBezTo>
                    <a:cubicBezTo>
                      <a:pt x="261026" y="399445"/>
                      <a:pt x="262321" y="401795"/>
                      <a:pt x="264305" y="403347"/>
                    </a:cubicBezTo>
                    <a:lnTo>
                      <a:pt x="263557" y="405112"/>
                    </a:lnTo>
                    <a:lnTo>
                      <a:pt x="265258" y="404003"/>
                    </a:lnTo>
                    <a:cubicBezTo>
                      <a:pt x="266572" y="404774"/>
                      <a:pt x="268095" y="405244"/>
                      <a:pt x="269743" y="405244"/>
                    </a:cubicBezTo>
                    <a:cubicBezTo>
                      <a:pt x="271278" y="405244"/>
                      <a:pt x="272699" y="404825"/>
                      <a:pt x="273953" y="404148"/>
                    </a:cubicBezTo>
                    <a:lnTo>
                      <a:pt x="336859" y="423850"/>
                    </a:lnTo>
                    <a:lnTo>
                      <a:pt x="325205" y="370999"/>
                    </a:lnTo>
                    <a:cubicBezTo>
                      <a:pt x="328853" y="370242"/>
                      <a:pt x="331591" y="367099"/>
                      <a:pt x="331591" y="363330"/>
                    </a:cubicBezTo>
                    <a:cubicBezTo>
                      <a:pt x="331591" y="361975"/>
                      <a:pt x="331206" y="360720"/>
                      <a:pt x="330583" y="359608"/>
                    </a:cubicBezTo>
                    <a:lnTo>
                      <a:pt x="356932" y="321595"/>
                    </a:lnTo>
                    <a:cubicBezTo>
                      <a:pt x="358191" y="322100"/>
                      <a:pt x="359567" y="322386"/>
                      <a:pt x="361014" y="322386"/>
                    </a:cubicBezTo>
                    <a:cubicBezTo>
                      <a:pt x="366743" y="322386"/>
                      <a:pt x="371380" y="318013"/>
                      <a:pt x="371682" y="312522"/>
                    </a:cubicBezTo>
                    <a:lnTo>
                      <a:pt x="442292" y="269461"/>
                    </a:lnTo>
                    <a:cubicBezTo>
                      <a:pt x="443097" y="269104"/>
                      <a:pt x="443831" y="268638"/>
                      <a:pt x="444514" y="268107"/>
                    </a:cubicBezTo>
                    <a:lnTo>
                      <a:pt x="445495" y="267509"/>
                    </a:lnTo>
                    <a:lnTo>
                      <a:pt x="447004" y="268650"/>
                    </a:lnTo>
                    <a:lnTo>
                      <a:pt x="447327" y="266394"/>
                    </a:lnTo>
                    <a:lnTo>
                      <a:pt x="448911" y="265428"/>
                    </a:lnTo>
                    <a:lnTo>
                      <a:pt x="447606" y="264441"/>
                    </a:lnTo>
                    <a:lnTo>
                      <a:pt x="447636" y="264228"/>
                    </a:lnTo>
                    <a:cubicBezTo>
                      <a:pt x="448228" y="262935"/>
                      <a:pt x="448572" y="261512"/>
                      <a:pt x="448572" y="260005"/>
                    </a:cubicBezTo>
                    <a:cubicBezTo>
                      <a:pt x="448572" y="259542"/>
                      <a:pt x="448492" y="259100"/>
                      <a:pt x="448432" y="258653"/>
                    </a:cubicBezTo>
                    <a:lnTo>
                      <a:pt x="452841" y="227767"/>
                    </a:lnTo>
                    <a:cubicBezTo>
                      <a:pt x="456638" y="226163"/>
                      <a:pt x="459298" y="222496"/>
                      <a:pt x="459298" y="218217"/>
                    </a:cubicBezTo>
                    <a:close/>
                    <a:moveTo>
                      <a:pt x="446136" y="208096"/>
                    </a:moveTo>
                    <a:cubicBezTo>
                      <a:pt x="441390" y="209171"/>
                      <a:pt x="437846" y="213282"/>
                      <a:pt x="437846" y="218217"/>
                    </a:cubicBezTo>
                    <a:cubicBezTo>
                      <a:pt x="437846" y="218457"/>
                      <a:pt x="437902" y="218681"/>
                      <a:pt x="437919" y="218917"/>
                    </a:cubicBezTo>
                    <a:lnTo>
                      <a:pt x="409400" y="226128"/>
                    </a:lnTo>
                    <a:cubicBezTo>
                      <a:pt x="408720" y="224706"/>
                      <a:pt x="407713" y="223480"/>
                      <a:pt x="406482" y="222495"/>
                    </a:cubicBezTo>
                    <a:lnTo>
                      <a:pt x="429185" y="183294"/>
                    </a:lnTo>
                    <a:cubicBezTo>
                      <a:pt x="430259" y="183644"/>
                      <a:pt x="431389" y="183878"/>
                      <a:pt x="432585" y="183878"/>
                    </a:cubicBezTo>
                    <a:cubicBezTo>
                      <a:pt x="433274" y="183878"/>
                      <a:pt x="433945" y="183802"/>
                      <a:pt x="434598" y="183681"/>
                    </a:cubicBezTo>
                    <a:lnTo>
                      <a:pt x="446136" y="208096"/>
                    </a:lnTo>
                    <a:close/>
                    <a:moveTo>
                      <a:pt x="434501" y="269854"/>
                    </a:moveTo>
                    <a:lnTo>
                      <a:pt x="371092" y="308524"/>
                    </a:lnTo>
                    <a:cubicBezTo>
                      <a:pt x="370992" y="308248"/>
                      <a:pt x="370903" y="307970"/>
                      <a:pt x="370780" y="307705"/>
                    </a:cubicBezTo>
                    <a:lnTo>
                      <a:pt x="397610" y="240711"/>
                    </a:lnTo>
                    <a:cubicBezTo>
                      <a:pt x="398285" y="240841"/>
                      <a:pt x="398980" y="240915"/>
                      <a:pt x="399695" y="240915"/>
                    </a:cubicBezTo>
                    <a:cubicBezTo>
                      <a:pt x="402443" y="240915"/>
                      <a:pt x="404923" y="239882"/>
                      <a:pt x="406821" y="238232"/>
                    </a:cubicBezTo>
                    <a:lnTo>
                      <a:pt x="428636" y="254747"/>
                    </a:lnTo>
                    <a:cubicBezTo>
                      <a:pt x="427696" y="256295"/>
                      <a:pt x="427120" y="258078"/>
                      <a:pt x="427120" y="260005"/>
                    </a:cubicBezTo>
                    <a:cubicBezTo>
                      <a:pt x="427120" y="264617"/>
                      <a:pt x="430226" y="268483"/>
                      <a:pt x="434501" y="269854"/>
                    </a:cubicBezTo>
                    <a:close/>
                    <a:moveTo>
                      <a:pt x="316097" y="366441"/>
                    </a:moveTo>
                    <a:lnTo>
                      <a:pt x="276908" y="391970"/>
                    </a:lnTo>
                    <a:cubicBezTo>
                      <a:pt x="276200" y="390978"/>
                      <a:pt x="275269" y="390162"/>
                      <a:pt x="274200" y="389539"/>
                    </a:cubicBezTo>
                    <a:lnTo>
                      <a:pt x="291451" y="348852"/>
                    </a:lnTo>
                    <a:cubicBezTo>
                      <a:pt x="291943" y="348935"/>
                      <a:pt x="292441" y="348999"/>
                      <a:pt x="292957" y="348999"/>
                    </a:cubicBezTo>
                    <a:cubicBezTo>
                      <a:pt x="295356" y="348999"/>
                      <a:pt x="297528" y="348056"/>
                      <a:pt x="299104" y="346532"/>
                    </a:cubicBezTo>
                    <a:lnTo>
                      <a:pt x="317607" y="358005"/>
                    </a:lnTo>
                    <a:cubicBezTo>
                      <a:pt x="316267" y="359405"/>
                      <a:pt x="315430" y="361267"/>
                      <a:pt x="315430" y="363330"/>
                    </a:cubicBezTo>
                    <a:cubicBezTo>
                      <a:pt x="315430" y="364436"/>
                      <a:pt x="315671" y="365486"/>
                      <a:pt x="316097" y="366441"/>
                    </a:cubicBezTo>
                    <a:close/>
                    <a:moveTo>
                      <a:pt x="248835" y="347671"/>
                    </a:moveTo>
                    <a:cubicBezTo>
                      <a:pt x="247057" y="347671"/>
                      <a:pt x="245404" y="348131"/>
                      <a:pt x="243928" y="348876"/>
                    </a:cubicBezTo>
                    <a:lnTo>
                      <a:pt x="220721" y="315867"/>
                    </a:lnTo>
                    <a:cubicBezTo>
                      <a:pt x="221437" y="315139"/>
                      <a:pt x="222021" y="314300"/>
                      <a:pt x="222496" y="313395"/>
                    </a:cubicBezTo>
                    <a:lnTo>
                      <a:pt x="284398" y="339004"/>
                    </a:lnTo>
                    <a:cubicBezTo>
                      <a:pt x="284304" y="339501"/>
                      <a:pt x="284240" y="340009"/>
                      <a:pt x="284240" y="340533"/>
                    </a:cubicBezTo>
                    <a:cubicBezTo>
                      <a:pt x="284240" y="340998"/>
                      <a:pt x="284306" y="341446"/>
                      <a:pt x="284381" y="341891"/>
                    </a:cubicBezTo>
                    <a:lnTo>
                      <a:pt x="257759" y="352316"/>
                    </a:lnTo>
                    <a:cubicBezTo>
                      <a:pt x="255837" y="349518"/>
                      <a:pt x="252560" y="347671"/>
                      <a:pt x="248835" y="347671"/>
                    </a:cubicBezTo>
                    <a:close/>
                    <a:moveTo>
                      <a:pt x="212976" y="298274"/>
                    </a:moveTo>
                    <a:cubicBezTo>
                      <a:pt x="211201" y="298274"/>
                      <a:pt x="209551" y="298733"/>
                      <a:pt x="208077" y="299474"/>
                    </a:cubicBezTo>
                    <a:lnTo>
                      <a:pt x="189190" y="277871"/>
                    </a:lnTo>
                    <a:cubicBezTo>
                      <a:pt x="190359" y="276203"/>
                      <a:pt x="191044" y="274190"/>
                      <a:pt x="191044" y="272020"/>
                    </a:cubicBezTo>
                    <a:cubicBezTo>
                      <a:pt x="191044" y="270452"/>
                      <a:pt x="190662" y="268980"/>
                      <a:pt x="190023" y="267647"/>
                    </a:cubicBezTo>
                    <a:lnTo>
                      <a:pt x="268953" y="234214"/>
                    </a:lnTo>
                    <a:cubicBezTo>
                      <a:pt x="269038" y="234326"/>
                      <a:pt x="269136" y="234428"/>
                      <a:pt x="269226" y="234536"/>
                    </a:cubicBezTo>
                    <a:lnTo>
                      <a:pt x="216658" y="298944"/>
                    </a:lnTo>
                    <a:cubicBezTo>
                      <a:pt x="215505" y="298533"/>
                      <a:pt x="214276" y="298274"/>
                      <a:pt x="212976" y="298274"/>
                    </a:cubicBezTo>
                    <a:close/>
                    <a:moveTo>
                      <a:pt x="180318" y="261605"/>
                    </a:moveTo>
                    <a:cubicBezTo>
                      <a:pt x="180024" y="261605"/>
                      <a:pt x="179747" y="261666"/>
                      <a:pt x="179459" y="261689"/>
                    </a:cubicBezTo>
                    <a:lnTo>
                      <a:pt x="174108" y="242200"/>
                    </a:lnTo>
                    <a:cubicBezTo>
                      <a:pt x="177316" y="240746"/>
                      <a:pt x="179632" y="237809"/>
                      <a:pt x="180162" y="234287"/>
                    </a:cubicBezTo>
                    <a:lnTo>
                      <a:pt x="266013" y="231419"/>
                    </a:lnTo>
                    <a:lnTo>
                      <a:pt x="187779" y="264556"/>
                    </a:lnTo>
                    <a:cubicBezTo>
                      <a:pt x="185848" y="262736"/>
                      <a:pt x="183223" y="261605"/>
                      <a:pt x="180318" y="261605"/>
                    </a:cubicBezTo>
                    <a:close/>
                    <a:moveTo>
                      <a:pt x="113815" y="227872"/>
                    </a:moveTo>
                    <a:cubicBezTo>
                      <a:pt x="113428" y="225619"/>
                      <a:pt x="112137" y="223673"/>
                      <a:pt x="110301" y="222396"/>
                    </a:cubicBezTo>
                    <a:lnTo>
                      <a:pt x="124357" y="190465"/>
                    </a:lnTo>
                    <a:cubicBezTo>
                      <a:pt x="124729" y="190520"/>
                      <a:pt x="125102" y="190576"/>
                      <a:pt x="125491" y="190576"/>
                    </a:cubicBezTo>
                    <a:cubicBezTo>
                      <a:pt x="126688" y="190576"/>
                      <a:pt x="127804" y="190279"/>
                      <a:pt x="128808" y="189795"/>
                    </a:cubicBezTo>
                    <a:lnTo>
                      <a:pt x="161291" y="226259"/>
                    </a:lnTo>
                    <a:cubicBezTo>
                      <a:pt x="160304" y="227442"/>
                      <a:pt x="159569" y="228820"/>
                      <a:pt x="159191" y="230348"/>
                    </a:cubicBezTo>
                    <a:lnTo>
                      <a:pt x="113815" y="227872"/>
                    </a:lnTo>
                    <a:close/>
                    <a:moveTo>
                      <a:pt x="108389" y="293285"/>
                    </a:moveTo>
                    <a:lnTo>
                      <a:pt x="81184" y="275804"/>
                    </a:lnTo>
                    <a:cubicBezTo>
                      <a:pt x="85302" y="270535"/>
                      <a:pt x="84564" y="264953"/>
                      <a:pt x="81437" y="261421"/>
                    </a:cubicBezTo>
                    <a:lnTo>
                      <a:pt x="101453" y="236862"/>
                    </a:lnTo>
                    <a:cubicBezTo>
                      <a:pt x="102514" y="237363"/>
                      <a:pt x="103687" y="237663"/>
                      <a:pt x="104935" y="237706"/>
                    </a:cubicBezTo>
                    <a:lnTo>
                      <a:pt x="113915" y="285440"/>
                    </a:lnTo>
                    <a:cubicBezTo>
                      <a:pt x="110932" y="287005"/>
                      <a:pt x="108824" y="289877"/>
                      <a:pt x="108389" y="293285"/>
                    </a:cubicBezTo>
                    <a:close/>
                    <a:moveTo>
                      <a:pt x="59783" y="224953"/>
                    </a:moveTo>
                    <a:cubicBezTo>
                      <a:pt x="59301" y="220769"/>
                      <a:pt x="56298" y="217364"/>
                      <a:pt x="52256" y="216181"/>
                    </a:cubicBezTo>
                    <a:lnTo>
                      <a:pt x="60281" y="194040"/>
                    </a:lnTo>
                    <a:cubicBezTo>
                      <a:pt x="61025" y="194199"/>
                      <a:pt x="61792" y="194295"/>
                      <a:pt x="62585" y="194295"/>
                    </a:cubicBezTo>
                    <a:cubicBezTo>
                      <a:pt x="65030" y="194295"/>
                      <a:pt x="67257" y="193470"/>
                      <a:pt x="69060" y="192133"/>
                    </a:cubicBezTo>
                    <a:lnTo>
                      <a:pt x="98220" y="224294"/>
                    </a:lnTo>
                    <a:cubicBezTo>
                      <a:pt x="97623" y="225088"/>
                      <a:pt x="97182" y="225986"/>
                      <a:pt x="96897" y="226955"/>
                    </a:cubicBezTo>
                    <a:lnTo>
                      <a:pt x="59783" y="224953"/>
                    </a:lnTo>
                    <a:close/>
                    <a:moveTo>
                      <a:pt x="120920" y="189035"/>
                    </a:moveTo>
                    <a:lnTo>
                      <a:pt x="106866" y="220962"/>
                    </a:lnTo>
                    <a:cubicBezTo>
                      <a:pt x="106339" y="220865"/>
                      <a:pt x="105799" y="220803"/>
                      <a:pt x="105243" y="220803"/>
                    </a:cubicBezTo>
                    <a:cubicBezTo>
                      <a:pt x="103718" y="220803"/>
                      <a:pt x="102306" y="221217"/>
                      <a:pt x="101059" y="221886"/>
                    </a:cubicBezTo>
                    <a:lnTo>
                      <a:pt x="71633" y="189428"/>
                    </a:lnTo>
                    <a:cubicBezTo>
                      <a:pt x="72615" y="187922"/>
                      <a:pt x="73199" y="186159"/>
                      <a:pt x="73271" y="184260"/>
                    </a:cubicBezTo>
                    <a:lnTo>
                      <a:pt x="118210" y="185013"/>
                    </a:lnTo>
                    <a:cubicBezTo>
                      <a:pt x="118622" y="186641"/>
                      <a:pt x="119595" y="188041"/>
                      <a:pt x="120920" y="189035"/>
                    </a:cubicBezTo>
                    <a:close/>
                    <a:moveTo>
                      <a:pt x="142993" y="10320"/>
                    </a:moveTo>
                    <a:lnTo>
                      <a:pt x="212993" y="10574"/>
                    </a:lnTo>
                    <a:cubicBezTo>
                      <a:pt x="213026" y="12697"/>
                      <a:pt x="213704" y="14666"/>
                      <a:pt x="214858" y="16299"/>
                    </a:cubicBezTo>
                    <a:lnTo>
                      <a:pt x="176432" y="49745"/>
                    </a:lnTo>
                    <a:cubicBezTo>
                      <a:pt x="174823" y="48574"/>
                      <a:pt x="172846" y="47855"/>
                      <a:pt x="170680" y="47855"/>
                    </a:cubicBezTo>
                    <a:cubicBezTo>
                      <a:pt x="169026" y="47855"/>
                      <a:pt x="167493" y="48297"/>
                      <a:pt x="166132" y="49010"/>
                    </a:cubicBezTo>
                    <a:lnTo>
                      <a:pt x="141977" y="20652"/>
                    </a:lnTo>
                    <a:cubicBezTo>
                      <a:pt x="143226" y="18949"/>
                      <a:pt x="143977" y="16879"/>
                      <a:pt x="143977" y="14628"/>
                    </a:cubicBezTo>
                    <a:cubicBezTo>
                      <a:pt x="143977" y="13087"/>
                      <a:pt x="143611" y="11637"/>
                      <a:pt x="142993" y="10320"/>
                    </a:cubicBezTo>
                    <a:close/>
                    <a:moveTo>
                      <a:pt x="302785" y="113436"/>
                    </a:moveTo>
                    <a:lnTo>
                      <a:pt x="353247" y="153345"/>
                    </a:lnTo>
                    <a:cubicBezTo>
                      <a:pt x="352896" y="154025"/>
                      <a:pt x="352615" y="154743"/>
                      <a:pt x="352463" y="155513"/>
                    </a:cubicBezTo>
                    <a:lnTo>
                      <a:pt x="310346" y="156790"/>
                    </a:lnTo>
                    <a:cubicBezTo>
                      <a:pt x="309491" y="154011"/>
                      <a:pt x="307001" y="151950"/>
                      <a:pt x="303946" y="151643"/>
                    </a:cubicBezTo>
                    <a:lnTo>
                      <a:pt x="298501" y="116231"/>
                    </a:lnTo>
                    <a:cubicBezTo>
                      <a:pt x="300163" y="115645"/>
                      <a:pt x="301622" y="114684"/>
                      <a:pt x="302785" y="113436"/>
                    </a:cubicBezTo>
                    <a:close/>
                    <a:moveTo>
                      <a:pt x="418895" y="130184"/>
                    </a:moveTo>
                    <a:cubicBezTo>
                      <a:pt x="421328" y="130184"/>
                      <a:pt x="423546" y="129367"/>
                      <a:pt x="425345" y="128042"/>
                    </a:cubicBezTo>
                    <a:lnTo>
                      <a:pt x="429201" y="163626"/>
                    </a:lnTo>
                    <a:cubicBezTo>
                      <a:pt x="426057" y="164647"/>
                      <a:pt x="423584" y="167017"/>
                      <a:pt x="422495" y="170053"/>
                    </a:cubicBezTo>
                    <a:lnTo>
                      <a:pt x="369712" y="157302"/>
                    </a:lnTo>
                    <a:cubicBezTo>
                      <a:pt x="369713" y="157238"/>
                      <a:pt x="369731" y="157179"/>
                      <a:pt x="369731" y="157115"/>
                    </a:cubicBezTo>
                    <a:cubicBezTo>
                      <a:pt x="369731" y="156009"/>
                      <a:pt x="369498" y="154960"/>
                      <a:pt x="369101" y="153992"/>
                    </a:cubicBezTo>
                    <a:lnTo>
                      <a:pt x="410722" y="126440"/>
                    </a:lnTo>
                    <a:cubicBezTo>
                      <a:pt x="412689" y="128710"/>
                      <a:pt x="415600" y="130184"/>
                      <a:pt x="418895" y="130184"/>
                    </a:cubicBezTo>
                    <a:close/>
                    <a:moveTo>
                      <a:pt x="292957" y="332066"/>
                    </a:moveTo>
                    <a:cubicBezTo>
                      <a:pt x="290043" y="332066"/>
                      <a:pt x="287481" y="333466"/>
                      <a:pt x="285899" y="335597"/>
                    </a:cubicBezTo>
                    <a:lnTo>
                      <a:pt x="223585" y="309817"/>
                    </a:lnTo>
                    <a:cubicBezTo>
                      <a:pt x="223627" y="309441"/>
                      <a:pt x="223702" y="309075"/>
                      <a:pt x="223702" y="308689"/>
                    </a:cubicBezTo>
                    <a:cubicBezTo>
                      <a:pt x="223702" y="307743"/>
                      <a:pt x="223530" y="306843"/>
                      <a:pt x="223286" y="305971"/>
                    </a:cubicBezTo>
                    <a:lnTo>
                      <a:pt x="311587" y="280624"/>
                    </a:lnTo>
                    <a:cubicBezTo>
                      <a:pt x="311849" y="281041"/>
                      <a:pt x="312147" y="281431"/>
                      <a:pt x="312486" y="281788"/>
                    </a:cubicBezTo>
                    <a:lnTo>
                      <a:pt x="312141" y="282310"/>
                    </a:lnTo>
                    <a:lnTo>
                      <a:pt x="312673" y="282007"/>
                    </a:lnTo>
                    <a:cubicBezTo>
                      <a:pt x="312974" y="282300"/>
                      <a:pt x="313308" y="282558"/>
                      <a:pt x="313657" y="282798"/>
                    </a:cubicBezTo>
                    <a:lnTo>
                      <a:pt x="294237" y="332191"/>
                    </a:lnTo>
                    <a:cubicBezTo>
                      <a:pt x="293816" y="332130"/>
                      <a:pt x="293395" y="332066"/>
                      <a:pt x="292957" y="332066"/>
                    </a:cubicBezTo>
                    <a:close/>
                    <a:moveTo>
                      <a:pt x="282915" y="234287"/>
                    </a:moveTo>
                    <a:cubicBezTo>
                      <a:pt x="284010" y="232872"/>
                      <a:pt x="284683" y="231132"/>
                      <a:pt x="284683" y="229224"/>
                    </a:cubicBezTo>
                    <a:cubicBezTo>
                      <a:pt x="284683" y="229052"/>
                      <a:pt x="284641" y="228892"/>
                      <a:pt x="284630" y="228722"/>
                    </a:cubicBezTo>
                    <a:lnTo>
                      <a:pt x="360010" y="207552"/>
                    </a:lnTo>
                    <a:cubicBezTo>
                      <a:pt x="360276" y="207983"/>
                      <a:pt x="360580" y="208385"/>
                      <a:pt x="360929" y="208752"/>
                    </a:cubicBezTo>
                    <a:lnTo>
                      <a:pt x="320341" y="269945"/>
                    </a:lnTo>
                    <a:cubicBezTo>
                      <a:pt x="319598" y="269706"/>
                      <a:pt x="318819" y="269546"/>
                      <a:pt x="317995" y="269546"/>
                    </a:cubicBezTo>
                    <a:cubicBezTo>
                      <a:pt x="316809" y="269546"/>
                      <a:pt x="315703" y="269836"/>
                      <a:pt x="314706" y="270310"/>
                    </a:cubicBezTo>
                    <a:lnTo>
                      <a:pt x="282915" y="234287"/>
                    </a:lnTo>
                    <a:close/>
                    <a:moveTo>
                      <a:pt x="180064" y="230568"/>
                    </a:moveTo>
                    <a:cubicBezTo>
                      <a:pt x="180028" y="230404"/>
                      <a:pt x="179957" y="230255"/>
                      <a:pt x="179912" y="230094"/>
                    </a:cubicBezTo>
                    <a:lnTo>
                      <a:pt x="237806" y="203546"/>
                    </a:lnTo>
                    <a:cubicBezTo>
                      <a:pt x="239324" y="205387"/>
                      <a:pt x="241629" y="206589"/>
                      <a:pt x="244245" y="206589"/>
                    </a:cubicBezTo>
                    <a:cubicBezTo>
                      <a:pt x="245852" y="206589"/>
                      <a:pt x="247339" y="206125"/>
                      <a:pt x="248609" y="205355"/>
                    </a:cubicBezTo>
                    <a:lnTo>
                      <a:pt x="268617" y="224705"/>
                    </a:lnTo>
                    <a:cubicBezTo>
                      <a:pt x="268039" y="225590"/>
                      <a:pt x="267619" y="226579"/>
                      <a:pt x="267412" y="227647"/>
                    </a:cubicBezTo>
                    <a:lnTo>
                      <a:pt x="180064" y="230568"/>
                    </a:lnTo>
                    <a:close/>
                    <a:moveTo>
                      <a:pt x="254509" y="142914"/>
                    </a:moveTo>
                    <a:lnTo>
                      <a:pt x="295733" y="158109"/>
                    </a:lnTo>
                    <a:cubicBezTo>
                      <a:pt x="295706" y="158362"/>
                      <a:pt x="295654" y="158608"/>
                      <a:pt x="295654" y="158869"/>
                    </a:cubicBezTo>
                    <a:cubicBezTo>
                      <a:pt x="295654" y="159750"/>
                      <a:pt x="295840" y="160583"/>
                      <a:pt x="296134" y="161364"/>
                    </a:cubicBezTo>
                    <a:lnTo>
                      <a:pt x="249761" y="192589"/>
                    </a:lnTo>
                    <a:cubicBezTo>
                      <a:pt x="248872" y="191813"/>
                      <a:pt x="247814" y="191235"/>
                      <a:pt x="246642" y="190888"/>
                    </a:cubicBezTo>
                    <a:lnTo>
                      <a:pt x="249771" y="145848"/>
                    </a:lnTo>
                    <a:cubicBezTo>
                      <a:pt x="251721" y="145499"/>
                      <a:pt x="253399" y="144421"/>
                      <a:pt x="254509" y="142914"/>
                    </a:cubicBezTo>
                    <a:close/>
                    <a:moveTo>
                      <a:pt x="352605" y="159231"/>
                    </a:moveTo>
                    <a:cubicBezTo>
                      <a:pt x="353503" y="162599"/>
                      <a:pt x="356466" y="165123"/>
                      <a:pt x="360113" y="165492"/>
                    </a:cubicBezTo>
                    <a:lnTo>
                      <a:pt x="363774" y="197006"/>
                    </a:lnTo>
                    <a:cubicBezTo>
                      <a:pt x="363017" y="197286"/>
                      <a:pt x="362331" y="197687"/>
                      <a:pt x="361713" y="198175"/>
                    </a:cubicBezTo>
                    <a:lnTo>
                      <a:pt x="310155" y="161545"/>
                    </a:lnTo>
                    <a:cubicBezTo>
                      <a:pt x="310291" y="161211"/>
                      <a:pt x="310402" y="160864"/>
                      <a:pt x="310486" y="160508"/>
                    </a:cubicBezTo>
                    <a:lnTo>
                      <a:pt x="352605" y="159231"/>
                    </a:lnTo>
                    <a:close/>
                    <a:moveTo>
                      <a:pt x="303173" y="166172"/>
                    </a:moveTo>
                    <a:cubicBezTo>
                      <a:pt x="304974" y="166172"/>
                      <a:pt x="306604" y="165532"/>
                      <a:pt x="307898" y="164508"/>
                    </a:cubicBezTo>
                    <a:lnTo>
                      <a:pt x="359457" y="201137"/>
                    </a:lnTo>
                    <a:cubicBezTo>
                      <a:pt x="359118" y="201968"/>
                      <a:pt x="358919" y="202867"/>
                      <a:pt x="358919" y="203814"/>
                    </a:cubicBezTo>
                    <a:cubicBezTo>
                      <a:pt x="358919" y="203874"/>
                      <a:pt x="358935" y="203929"/>
                      <a:pt x="358937" y="203988"/>
                    </a:cubicBezTo>
                    <a:lnTo>
                      <a:pt x="283565" y="225156"/>
                    </a:lnTo>
                    <a:cubicBezTo>
                      <a:pt x="282870" y="223936"/>
                      <a:pt x="281901" y="222891"/>
                      <a:pt x="280702" y="222134"/>
                    </a:cubicBezTo>
                    <a:lnTo>
                      <a:pt x="302375" y="166094"/>
                    </a:lnTo>
                    <a:cubicBezTo>
                      <a:pt x="302641" y="166121"/>
                      <a:pt x="302900" y="166172"/>
                      <a:pt x="303173" y="166172"/>
                    </a:cubicBezTo>
                    <a:close/>
                    <a:moveTo>
                      <a:pt x="251272" y="202754"/>
                    </a:moveTo>
                    <a:cubicBezTo>
                      <a:pt x="252053" y="201527"/>
                      <a:pt x="252525" y="200095"/>
                      <a:pt x="252525" y="198546"/>
                    </a:cubicBezTo>
                    <a:cubicBezTo>
                      <a:pt x="252525" y="197508"/>
                      <a:pt x="252306" y="196523"/>
                      <a:pt x="251936" y="195611"/>
                    </a:cubicBezTo>
                    <a:lnTo>
                      <a:pt x="298303" y="164391"/>
                    </a:lnTo>
                    <a:cubicBezTo>
                      <a:pt x="298488" y="164545"/>
                      <a:pt x="298667" y="164707"/>
                      <a:pt x="298868" y="164844"/>
                    </a:cubicBezTo>
                    <a:lnTo>
                      <a:pt x="277196" y="220881"/>
                    </a:lnTo>
                    <a:cubicBezTo>
                      <a:pt x="276790" y="220825"/>
                      <a:pt x="276386" y="220761"/>
                      <a:pt x="275965" y="220761"/>
                    </a:cubicBezTo>
                    <a:cubicBezTo>
                      <a:pt x="274237" y="220761"/>
                      <a:pt x="272636" y="221264"/>
                      <a:pt x="271282" y="222105"/>
                    </a:cubicBezTo>
                    <a:lnTo>
                      <a:pt x="251272" y="202754"/>
                    </a:lnTo>
                    <a:close/>
                    <a:moveTo>
                      <a:pt x="364092" y="210717"/>
                    </a:moveTo>
                    <a:cubicBezTo>
                      <a:pt x="364834" y="210955"/>
                      <a:pt x="365613" y="211116"/>
                      <a:pt x="366438" y="211116"/>
                    </a:cubicBezTo>
                    <a:cubicBezTo>
                      <a:pt x="368080" y="211116"/>
                      <a:pt x="369588" y="210589"/>
                      <a:pt x="370825" y="209721"/>
                    </a:cubicBezTo>
                    <a:lnTo>
                      <a:pt x="390386" y="225419"/>
                    </a:lnTo>
                    <a:cubicBezTo>
                      <a:pt x="389510" y="226928"/>
                      <a:pt x="388969" y="228645"/>
                      <a:pt x="388969" y="230501"/>
                    </a:cubicBezTo>
                    <a:cubicBezTo>
                      <a:pt x="388969" y="231756"/>
                      <a:pt x="389234" y="232943"/>
                      <a:pt x="389653" y="234057"/>
                    </a:cubicBezTo>
                    <a:lnTo>
                      <a:pt x="323849" y="271388"/>
                    </a:lnTo>
                    <a:lnTo>
                      <a:pt x="364092" y="210717"/>
                    </a:lnTo>
                    <a:close/>
                    <a:moveTo>
                      <a:pt x="399695" y="220083"/>
                    </a:moveTo>
                    <a:cubicBezTo>
                      <a:pt x="397055" y="220083"/>
                      <a:pt x="394668" y="221045"/>
                      <a:pt x="392799" y="222583"/>
                    </a:cubicBezTo>
                    <a:lnTo>
                      <a:pt x="373236" y="206884"/>
                    </a:lnTo>
                    <a:cubicBezTo>
                      <a:pt x="373685" y="205948"/>
                      <a:pt x="373954" y="204915"/>
                      <a:pt x="373954" y="203814"/>
                    </a:cubicBezTo>
                    <a:cubicBezTo>
                      <a:pt x="373954" y="203379"/>
                      <a:pt x="373897" y="202959"/>
                      <a:pt x="373822" y="202545"/>
                    </a:cubicBezTo>
                    <a:lnTo>
                      <a:pt x="424246" y="179940"/>
                    </a:lnTo>
                    <a:cubicBezTo>
                      <a:pt x="424736" y="180534"/>
                      <a:pt x="425287" y="181069"/>
                      <a:pt x="425897" y="181547"/>
                    </a:cubicBezTo>
                    <a:lnTo>
                      <a:pt x="403217" y="220705"/>
                    </a:lnTo>
                    <a:cubicBezTo>
                      <a:pt x="402108" y="220328"/>
                      <a:pt x="400935" y="220083"/>
                      <a:pt x="399695" y="220083"/>
                    </a:cubicBezTo>
                    <a:close/>
                    <a:moveTo>
                      <a:pt x="368771" y="160903"/>
                    </a:moveTo>
                    <a:lnTo>
                      <a:pt x="421887" y="173736"/>
                    </a:lnTo>
                    <a:cubicBezTo>
                      <a:pt x="421915" y="174764"/>
                      <a:pt x="422119" y="175741"/>
                      <a:pt x="422433" y="176675"/>
                    </a:cubicBezTo>
                    <a:lnTo>
                      <a:pt x="372209" y="199189"/>
                    </a:lnTo>
                    <a:cubicBezTo>
                      <a:pt x="371040" y="197814"/>
                      <a:pt x="369380" y="196871"/>
                      <a:pt x="367474" y="196613"/>
                    </a:cubicBezTo>
                    <a:lnTo>
                      <a:pt x="363814" y="165094"/>
                    </a:lnTo>
                    <a:cubicBezTo>
                      <a:pt x="365982" y="164375"/>
                      <a:pt x="367751" y="162866"/>
                      <a:pt x="368771" y="160903"/>
                    </a:cubicBezTo>
                    <a:close/>
                    <a:moveTo>
                      <a:pt x="294835" y="116887"/>
                    </a:moveTo>
                    <a:lnTo>
                      <a:pt x="300257" y="152138"/>
                    </a:lnTo>
                    <a:cubicBezTo>
                      <a:pt x="298967" y="152666"/>
                      <a:pt x="297872" y="153542"/>
                      <a:pt x="297068" y="154634"/>
                    </a:cubicBezTo>
                    <a:lnTo>
                      <a:pt x="255844" y="139439"/>
                    </a:lnTo>
                    <a:cubicBezTo>
                      <a:pt x="255871" y="139186"/>
                      <a:pt x="255923" y="138939"/>
                      <a:pt x="255923" y="138679"/>
                    </a:cubicBezTo>
                    <a:cubicBezTo>
                      <a:pt x="255923" y="137698"/>
                      <a:pt x="255717" y="136766"/>
                      <a:pt x="255356" y="135911"/>
                    </a:cubicBezTo>
                    <a:lnTo>
                      <a:pt x="286641" y="113092"/>
                    </a:lnTo>
                    <a:cubicBezTo>
                      <a:pt x="288603" y="115388"/>
                      <a:pt x="291524" y="116880"/>
                      <a:pt x="294835" y="116887"/>
                    </a:cubicBezTo>
                    <a:close/>
                    <a:moveTo>
                      <a:pt x="242928" y="190634"/>
                    </a:moveTo>
                    <a:cubicBezTo>
                      <a:pt x="240625" y="190994"/>
                      <a:pt x="238631" y="192251"/>
                      <a:pt x="237377" y="194053"/>
                    </a:cubicBezTo>
                    <a:lnTo>
                      <a:pt x="184128" y="174570"/>
                    </a:lnTo>
                    <a:cubicBezTo>
                      <a:pt x="184194" y="174209"/>
                      <a:pt x="184243" y="173842"/>
                      <a:pt x="184243" y="173462"/>
                    </a:cubicBezTo>
                    <a:cubicBezTo>
                      <a:pt x="184243" y="173271"/>
                      <a:pt x="184202" y="173090"/>
                      <a:pt x="184185" y="172903"/>
                    </a:cubicBezTo>
                    <a:lnTo>
                      <a:pt x="242835" y="143547"/>
                    </a:lnTo>
                    <a:cubicBezTo>
                      <a:pt x="243700" y="144480"/>
                      <a:pt x="244804" y="145181"/>
                      <a:pt x="246059" y="145584"/>
                    </a:cubicBezTo>
                    <a:lnTo>
                      <a:pt x="242928" y="190634"/>
                    </a:lnTo>
                    <a:close/>
                    <a:moveTo>
                      <a:pt x="164137" y="223859"/>
                    </a:moveTo>
                    <a:lnTo>
                      <a:pt x="131673" y="187415"/>
                    </a:lnTo>
                    <a:cubicBezTo>
                      <a:pt x="132402" y="186389"/>
                      <a:pt x="132838" y="185168"/>
                      <a:pt x="132946" y="183854"/>
                    </a:cubicBezTo>
                    <a:lnTo>
                      <a:pt x="172303" y="176954"/>
                    </a:lnTo>
                    <a:cubicBezTo>
                      <a:pt x="172963" y="177920"/>
                      <a:pt x="173895" y="178687"/>
                      <a:pt x="174986" y="179182"/>
                    </a:cubicBezTo>
                    <a:lnTo>
                      <a:pt x="169120" y="222412"/>
                    </a:lnTo>
                    <a:cubicBezTo>
                      <a:pt x="167300" y="222490"/>
                      <a:pt x="165611" y="223007"/>
                      <a:pt x="164137" y="223859"/>
                    </a:cubicBezTo>
                    <a:close/>
                    <a:moveTo>
                      <a:pt x="167191" y="127551"/>
                    </a:moveTo>
                    <a:cubicBezTo>
                      <a:pt x="167814" y="127816"/>
                      <a:pt x="168476" y="128001"/>
                      <a:pt x="169165" y="128118"/>
                    </a:cubicBezTo>
                    <a:lnTo>
                      <a:pt x="174779" y="167852"/>
                    </a:lnTo>
                    <a:cubicBezTo>
                      <a:pt x="172701" y="168885"/>
                      <a:pt x="171265" y="170950"/>
                      <a:pt x="171226" y="173364"/>
                    </a:cubicBezTo>
                    <a:lnTo>
                      <a:pt x="132284" y="180192"/>
                    </a:lnTo>
                    <a:cubicBezTo>
                      <a:pt x="131986" y="179574"/>
                      <a:pt x="131597" y="179013"/>
                      <a:pt x="131142" y="178505"/>
                    </a:cubicBezTo>
                    <a:lnTo>
                      <a:pt x="167191" y="127551"/>
                    </a:lnTo>
                    <a:close/>
                    <a:moveTo>
                      <a:pt x="172901" y="127954"/>
                    </a:moveTo>
                    <a:cubicBezTo>
                      <a:pt x="175085" y="127392"/>
                      <a:pt x="176924" y="126045"/>
                      <a:pt x="178081" y="124222"/>
                    </a:cubicBezTo>
                    <a:lnTo>
                      <a:pt x="240902" y="138844"/>
                    </a:lnTo>
                    <a:cubicBezTo>
                      <a:pt x="240913" y="139332"/>
                      <a:pt x="240969" y="139807"/>
                      <a:pt x="241075" y="140267"/>
                    </a:cubicBezTo>
                    <a:lnTo>
                      <a:pt x="182740" y="169466"/>
                    </a:lnTo>
                    <a:cubicBezTo>
                      <a:pt x="181690" y="168226"/>
                      <a:pt x="180177" y="167393"/>
                      <a:pt x="178447" y="167206"/>
                    </a:cubicBezTo>
                    <a:lnTo>
                      <a:pt x="172901" y="127954"/>
                    </a:lnTo>
                    <a:close/>
                    <a:moveTo>
                      <a:pt x="241812" y="135235"/>
                    </a:moveTo>
                    <a:lnTo>
                      <a:pt x="179304" y="120686"/>
                    </a:lnTo>
                    <a:cubicBezTo>
                      <a:pt x="179336" y="120391"/>
                      <a:pt x="179396" y="120103"/>
                      <a:pt x="179396" y="119800"/>
                    </a:cubicBezTo>
                    <a:cubicBezTo>
                      <a:pt x="179396" y="118880"/>
                      <a:pt x="179207" y="118011"/>
                      <a:pt x="178928" y="117182"/>
                    </a:cubicBezTo>
                    <a:lnTo>
                      <a:pt x="220231" y="92266"/>
                    </a:lnTo>
                    <a:cubicBezTo>
                      <a:pt x="222194" y="94375"/>
                      <a:pt x="225004" y="95725"/>
                      <a:pt x="228162" y="95725"/>
                    </a:cubicBezTo>
                    <a:cubicBezTo>
                      <a:pt x="228809" y="95725"/>
                      <a:pt x="229436" y="95646"/>
                      <a:pt x="230052" y="95540"/>
                    </a:cubicBezTo>
                    <a:lnTo>
                      <a:pt x="244137" y="132674"/>
                    </a:lnTo>
                    <a:cubicBezTo>
                      <a:pt x="243161" y="133329"/>
                      <a:pt x="242378" y="134215"/>
                      <a:pt x="241812" y="135235"/>
                    </a:cubicBezTo>
                    <a:close/>
                    <a:moveTo>
                      <a:pt x="218208" y="89140"/>
                    </a:moveTo>
                    <a:lnTo>
                      <a:pt x="177001" y="113998"/>
                    </a:lnTo>
                    <a:cubicBezTo>
                      <a:pt x="175682" y="112643"/>
                      <a:pt x="173912" y="111733"/>
                      <a:pt x="171920" y="111454"/>
                    </a:cubicBezTo>
                    <a:lnTo>
                      <a:pt x="172435" y="66408"/>
                    </a:lnTo>
                    <a:cubicBezTo>
                      <a:pt x="174784" y="65988"/>
                      <a:pt x="176807" y="64729"/>
                      <a:pt x="178227" y="62977"/>
                    </a:cubicBezTo>
                    <a:lnTo>
                      <a:pt x="217920" y="82374"/>
                    </a:lnTo>
                    <a:cubicBezTo>
                      <a:pt x="217636" y="83311"/>
                      <a:pt x="217436" y="84282"/>
                      <a:pt x="217436" y="85307"/>
                    </a:cubicBezTo>
                    <a:cubicBezTo>
                      <a:pt x="217436" y="86664"/>
                      <a:pt x="217722" y="87952"/>
                      <a:pt x="218208" y="89140"/>
                    </a:cubicBezTo>
                    <a:close/>
                    <a:moveTo>
                      <a:pt x="164510" y="64356"/>
                    </a:moveTo>
                    <a:cubicBezTo>
                      <a:pt x="165707" y="65334"/>
                      <a:pt x="167125" y="66063"/>
                      <a:pt x="168714" y="66383"/>
                    </a:cubicBezTo>
                    <a:lnTo>
                      <a:pt x="168195" y="111724"/>
                    </a:lnTo>
                    <a:cubicBezTo>
                      <a:pt x="166659" y="112170"/>
                      <a:pt x="165305" y="112997"/>
                      <a:pt x="164253" y="114120"/>
                    </a:cubicBezTo>
                    <a:lnTo>
                      <a:pt x="136750" y="94713"/>
                    </a:lnTo>
                    <a:cubicBezTo>
                      <a:pt x="138246" y="92923"/>
                      <a:pt x="139179" y="90671"/>
                      <a:pt x="139179" y="88186"/>
                    </a:cubicBezTo>
                    <a:cubicBezTo>
                      <a:pt x="139179" y="86901"/>
                      <a:pt x="138907" y="85684"/>
                      <a:pt x="138469" y="84547"/>
                    </a:cubicBezTo>
                    <a:lnTo>
                      <a:pt x="164510" y="64356"/>
                    </a:lnTo>
                    <a:close/>
                    <a:moveTo>
                      <a:pt x="133784" y="97175"/>
                    </a:moveTo>
                    <a:lnTo>
                      <a:pt x="162376" y="117350"/>
                    </a:lnTo>
                    <a:cubicBezTo>
                      <a:pt x="162132" y="118130"/>
                      <a:pt x="161962" y="118942"/>
                      <a:pt x="161962" y="119800"/>
                    </a:cubicBezTo>
                    <a:cubicBezTo>
                      <a:pt x="161962" y="121948"/>
                      <a:pt x="162812" y="123887"/>
                      <a:pt x="164169" y="125380"/>
                    </a:cubicBezTo>
                    <a:lnTo>
                      <a:pt x="128051" y="176433"/>
                    </a:lnTo>
                    <a:cubicBezTo>
                      <a:pt x="127876" y="176371"/>
                      <a:pt x="127696" y="176321"/>
                      <a:pt x="127516" y="176272"/>
                    </a:cubicBezTo>
                    <a:lnTo>
                      <a:pt x="129335" y="98517"/>
                    </a:lnTo>
                    <a:cubicBezTo>
                      <a:pt x="130949" y="98387"/>
                      <a:pt x="132452" y="97922"/>
                      <a:pt x="133784" y="97175"/>
                    </a:cubicBezTo>
                    <a:close/>
                    <a:moveTo>
                      <a:pt x="178672" y="179696"/>
                    </a:moveTo>
                    <a:cubicBezTo>
                      <a:pt x="180110" y="179492"/>
                      <a:pt x="181399" y="178853"/>
                      <a:pt x="182372" y="177891"/>
                    </a:cubicBezTo>
                    <a:lnTo>
                      <a:pt x="236069" y="197537"/>
                    </a:lnTo>
                    <a:cubicBezTo>
                      <a:pt x="236026" y="197871"/>
                      <a:pt x="235964" y="198201"/>
                      <a:pt x="235964" y="198546"/>
                    </a:cubicBezTo>
                    <a:cubicBezTo>
                      <a:pt x="235964" y="199118"/>
                      <a:pt x="236030" y="199674"/>
                      <a:pt x="236147" y="200213"/>
                    </a:cubicBezTo>
                    <a:lnTo>
                      <a:pt x="178300" y="226739"/>
                    </a:lnTo>
                    <a:cubicBezTo>
                      <a:pt x="176965" y="224928"/>
                      <a:pt x="175045" y="223582"/>
                      <a:pt x="172811" y="222896"/>
                    </a:cubicBezTo>
                    <a:lnTo>
                      <a:pt x="178672" y="179696"/>
                    </a:lnTo>
                    <a:close/>
                    <a:moveTo>
                      <a:pt x="219930" y="300820"/>
                    </a:moveTo>
                    <a:lnTo>
                      <a:pt x="272171" y="236815"/>
                    </a:lnTo>
                    <a:cubicBezTo>
                      <a:pt x="273322" y="237359"/>
                      <a:pt x="274598" y="237691"/>
                      <a:pt x="275965" y="237691"/>
                    </a:cubicBezTo>
                    <a:cubicBezTo>
                      <a:pt x="277449" y="237691"/>
                      <a:pt x="278825" y="237297"/>
                      <a:pt x="280049" y="236662"/>
                    </a:cubicBezTo>
                    <a:lnTo>
                      <a:pt x="311832" y="272679"/>
                    </a:lnTo>
                    <a:cubicBezTo>
                      <a:pt x="310982" y="273863"/>
                      <a:pt x="310475" y="275296"/>
                      <a:pt x="310475" y="276849"/>
                    </a:cubicBezTo>
                    <a:cubicBezTo>
                      <a:pt x="310475" y="276923"/>
                      <a:pt x="310496" y="276992"/>
                      <a:pt x="310498" y="277066"/>
                    </a:cubicBezTo>
                    <a:lnTo>
                      <a:pt x="221624" y="302577"/>
                    </a:lnTo>
                    <a:cubicBezTo>
                      <a:pt x="221134" y="301924"/>
                      <a:pt x="220560" y="301345"/>
                      <a:pt x="219930" y="300820"/>
                    </a:cubicBezTo>
                    <a:close/>
                    <a:moveTo>
                      <a:pt x="297737" y="333462"/>
                    </a:moveTo>
                    <a:lnTo>
                      <a:pt x="317155" y="284069"/>
                    </a:lnTo>
                    <a:cubicBezTo>
                      <a:pt x="317434" y="284100"/>
                      <a:pt x="317707" y="284152"/>
                      <a:pt x="317995" y="284152"/>
                    </a:cubicBezTo>
                    <a:cubicBezTo>
                      <a:pt x="319712" y="284152"/>
                      <a:pt x="321277" y="283570"/>
                      <a:pt x="322542" y="282628"/>
                    </a:cubicBezTo>
                    <a:lnTo>
                      <a:pt x="352696" y="305467"/>
                    </a:lnTo>
                    <a:cubicBezTo>
                      <a:pt x="351213" y="307254"/>
                      <a:pt x="350288" y="309495"/>
                      <a:pt x="350288" y="311968"/>
                    </a:cubicBezTo>
                    <a:cubicBezTo>
                      <a:pt x="350288" y="313797"/>
                      <a:pt x="350815" y="315490"/>
                      <a:pt x="351667" y="316984"/>
                    </a:cubicBezTo>
                    <a:lnTo>
                      <a:pt x="300229" y="335877"/>
                    </a:lnTo>
                    <a:cubicBezTo>
                      <a:pt x="299576" y="334916"/>
                      <a:pt x="298728" y="334095"/>
                      <a:pt x="297737" y="333462"/>
                    </a:cubicBezTo>
                    <a:close/>
                    <a:moveTo>
                      <a:pt x="361014" y="301553"/>
                    </a:moveTo>
                    <a:cubicBezTo>
                      <a:pt x="359038" y="301553"/>
                      <a:pt x="357211" y="302109"/>
                      <a:pt x="355621" y="303014"/>
                    </a:cubicBezTo>
                    <a:lnTo>
                      <a:pt x="324893" y="279740"/>
                    </a:lnTo>
                    <a:cubicBezTo>
                      <a:pt x="325287" y="278853"/>
                      <a:pt x="325511" y="277877"/>
                      <a:pt x="325511" y="276849"/>
                    </a:cubicBezTo>
                    <a:cubicBezTo>
                      <a:pt x="325511" y="276169"/>
                      <a:pt x="325384" y="275523"/>
                      <a:pt x="325205" y="274898"/>
                    </a:cubicBezTo>
                    <a:lnTo>
                      <a:pt x="391583" y="237243"/>
                    </a:lnTo>
                    <a:cubicBezTo>
                      <a:pt x="392318" y="238075"/>
                      <a:pt x="393169" y="238795"/>
                      <a:pt x="394138" y="239368"/>
                    </a:cubicBezTo>
                    <a:lnTo>
                      <a:pt x="368155" y="304248"/>
                    </a:lnTo>
                    <a:cubicBezTo>
                      <a:pt x="366255" y="302591"/>
                      <a:pt x="363769" y="301553"/>
                      <a:pt x="361014" y="301553"/>
                    </a:cubicBezTo>
                    <a:close/>
                    <a:moveTo>
                      <a:pt x="411237" y="112488"/>
                    </a:moveTo>
                    <a:cubicBezTo>
                      <a:pt x="409344" y="114366"/>
                      <a:pt x="408169" y="116931"/>
                      <a:pt x="408169" y="119766"/>
                    </a:cubicBezTo>
                    <a:cubicBezTo>
                      <a:pt x="408169" y="120989"/>
                      <a:pt x="408426" y="122144"/>
                      <a:pt x="408824" y="123233"/>
                    </a:cubicBezTo>
                    <a:lnTo>
                      <a:pt x="366955" y="150950"/>
                    </a:lnTo>
                    <a:cubicBezTo>
                      <a:pt x="366478" y="150516"/>
                      <a:pt x="365946" y="150147"/>
                      <a:pt x="365378" y="149826"/>
                    </a:cubicBezTo>
                    <a:lnTo>
                      <a:pt x="376269" y="116826"/>
                    </a:lnTo>
                    <a:cubicBezTo>
                      <a:pt x="376488" y="116839"/>
                      <a:pt x="376695" y="116889"/>
                      <a:pt x="376917" y="116889"/>
                    </a:cubicBezTo>
                    <a:cubicBezTo>
                      <a:pt x="382842" y="116889"/>
                      <a:pt x="387643" y="112226"/>
                      <a:pt x="387643" y="106472"/>
                    </a:cubicBezTo>
                    <a:cubicBezTo>
                      <a:pt x="387643" y="106463"/>
                      <a:pt x="387641" y="106455"/>
                      <a:pt x="387641" y="106447"/>
                    </a:cubicBezTo>
                    <a:lnTo>
                      <a:pt x="411237" y="112488"/>
                    </a:lnTo>
                    <a:close/>
                    <a:moveTo>
                      <a:pt x="366389" y="104569"/>
                    </a:moveTo>
                    <a:cubicBezTo>
                      <a:pt x="366271" y="105188"/>
                      <a:pt x="366192" y="105820"/>
                      <a:pt x="366192" y="106472"/>
                    </a:cubicBezTo>
                    <a:cubicBezTo>
                      <a:pt x="366192" y="110739"/>
                      <a:pt x="368839" y="114397"/>
                      <a:pt x="372621" y="116007"/>
                    </a:cubicBezTo>
                    <a:lnTo>
                      <a:pt x="361822" y="148727"/>
                    </a:lnTo>
                    <a:cubicBezTo>
                      <a:pt x="361552" y="148702"/>
                      <a:pt x="361291" y="148648"/>
                      <a:pt x="361014" y="148648"/>
                    </a:cubicBezTo>
                    <a:cubicBezTo>
                      <a:pt x="358977" y="148648"/>
                      <a:pt x="357126" y="149355"/>
                      <a:pt x="355642" y="150494"/>
                    </a:cubicBezTo>
                    <a:lnTo>
                      <a:pt x="304815" y="110296"/>
                    </a:lnTo>
                    <a:cubicBezTo>
                      <a:pt x="305299" y="109110"/>
                      <a:pt x="305584" y="107825"/>
                      <a:pt x="305584" y="106472"/>
                    </a:cubicBezTo>
                    <a:cubicBezTo>
                      <a:pt x="305584" y="106428"/>
                      <a:pt x="305572" y="106388"/>
                      <a:pt x="305571" y="106344"/>
                    </a:cubicBezTo>
                    <a:lnTo>
                      <a:pt x="366389" y="104569"/>
                    </a:lnTo>
                    <a:close/>
                    <a:moveTo>
                      <a:pt x="284558" y="103724"/>
                    </a:moveTo>
                    <a:cubicBezTo>
                      <a:pt x="284309" y="104605"/>
                      <a:pt x="284133" y="105514"/>
                      <a:pt x="284133" y="106472"/>
                    </a:cubicBezTo>
                    <a:cubicBezTo>
                      <a:pt x="284133" y="107664"/>
                      <a:pt x="284382" y="108790"/>
                      <a:pt x="284761" y="109857"/>
                    </a:cubicBezTo>
                    <a:lnTo>
                      <a:pt x="253056" y="132983"/>
                    </a:lnTo>
                    <a:cubicBezTo>
                      <a:pt x="251773" y="131992"/>
                      <a:pt x="250170" y="131375"/>
                      <a:pt x="248404" y="131375"/>
                    </a:cubicBezTo>
                    <a:cubicBezTo>
                      <a:pt x="248146" y="131375"/>
                      <a:pt x="247903" y="131424"/>
                      <a:pt x="247653" y="131449"/>
                    </a:cubicBezTo>
                    <a:lnTo>
                      <a:pt x="233550" y="94267"/>
                    </a:lnTo>
                    <a:cubicBezTo>
                      <a:pt x="235313" y="93264"/>
                      <a:pt x="236739" y="91799"/>
                      <a:pt x="237674" y="90027"/>
                    </a:cubicBezTo>
                    <a:lnTo>
                      <a:pt x="284558" y="103724"/>
                    </a:lnTo>
                    <a:close/>
                    <a:moveTo>
                      <a:pt x="226060" y="75098"/>
                    </a:moveTo>
                    <a:cubicBezTo>
                      <a:pt x="223432" y="75605"/>
                      <a:pt x="221179" y="77064"/>
                      <a:pt x="219624" y="79065"/>
                    </a:cubicBezTo>
                    <a:lnTo>
                      <a:pt x="179941" y="59673"/>
                    </a:lnTo>
                    <a:cubicBezTo>
                      <a:pt x="180162" y="58886"/>
                      <a:pt x="180318" y="58073"/>
                      <a:pt x="180318" y="57218"/>
                    </a:cubicBezTo>
                    <a:cubicBezTo>
                      <a:pt x="180318" y="55483"/>
                      <a:pt x="179799" y="53878"/>
                      <a:pt x="178953" y="52485"/>
                    </a:cubicBezTo>
                    <a:lnTo>
                      <a:pt x="217526" y="18910"/>
                    </a:lnTo>
                    <a:cubicBezTo>
                      <a:pt x="219274" y="20112"/>
                      <a:pt x="221397" y="20832"/>
                      <a:pt x="223702" y="20832"/>
                    </a:cubicBezTo>
                    <a:cubicBezTo>
                      <a:pt x="224069" y="20832"/>
                      <a:pt x="224416" y="20763"/>
                      <a:pt x="224774" y="20728"/>
                    </a:cubicBezTo>
                    <a:lnTo>
                      <a:pt x="226060" y="75098"/>
                    </a:lnTo>
                    <a:close/>
                    <a:moveTo>
                      <a:pt x="133251" y="25046"/>
                    </a:moveTo>
                    <a:cubicBezTo>
                      <a:pt x="135491" y="25046"/>
                      <a:pt x="137568" y="24375"/>
                      <a:pt x="139288" y="23235"/>
                    </a:cubicBezTo>
                    <a:lnTo>
                      <a:pt x="163231" y="51342"/>
                    </a:lnTo>
                    <a:cubicBezTo>
                      <a:pt x="161882" y="52953"/>
                      <a:pt x="161040" y="54980"/>
                      <a:pt x="161040" y="57218"/>
                    </a:cubicBezTo>
                    <a:cubicBezTo>
                      <a:pt x="161040" y="58763"/>
                      <a:pt x="161462" y="60198"/>
                      <a:pt x="162144" y="61482"/>
                    </a:cubicBezTo>
                    <a:lnTo>
                      <a:pt x="136500" y="81366"/>
                    </a:lnTo>
                    <a:cubicBezTo>
                      <a:pt x="134804" y="79480"/>
                      <a:pt x="132437" y="78215"/>
                      <a:pt x="129743" y="77897"/>
                    </a:cubicBezTo>
                    <a:lnTo>
                      <a:pt x="130679" y="24710"/>
                    </a:lnTo>
                    <a:cubicBezTo>
                      <a:pt x="131507" y="24910"/>
                      <a:pt x="132359" y="25046"/>
                      <a:pt x="133251" y="25046"/>
                    </a:cubicBezTo>
                    <a:close/>
                    <a:moveTo>
                      <a:pt x="51874" y="184016"/>
                    </a:moveTo>
                    <a:cubicBezTo>
                      <a:pt x="51924" y="187648"/>
                      <a:pt x="53886" y="190816"/>
                      <a:pt x="56829" y="192643"/>
                    </a:cubicBezTo>
                    <a:lnTo>
                      <a:pt x="48450" y="215765"/>
                    </a:lnTo>
                    <a:cubicBezTo>
                      <a:pt x="45943" y="215931"/>
                      <a:pt x="43682" y="216911"/>
                      <a:pt x="41943" y="218464"/>
                    </a:cubicBezTo>
                    <a:lnTo>
                      <a:pt x="8759" y="183755"/>
                    </a:lnTo>
                    <a:lnTo>
                      <a:pt x="51874" y="184016"/>
                    </a:lnTo>
                    <a:close/>
                    <a:moveTo>
                      <a:pt x="59539" y="228666"/>
                    </a:moveTo>
                    <a:lnTo>
                      <a:pt x="96671" y="230669"/>
                    </a:lnTo>
                    <a:cubicBezTo>
                      <a:pt x="96925" y="232144"/>
                      <a:pt x="97576" y="233473"/>
                      <a:pt x="98508" y="234585"/>
                    </a:cubicBezTo>
                    <a:lnTo>
                      <a:pt x="78514" y="259117"/>
                    </a:lnTo>
                    <a:cubicBezTo>
                      <a:pt x="76970" y="258281"/>
                      <a:pt x="75204" y="257785"/>
                      <a:pt x="73311" y="257785"/>
                    </a:cubicBezTo>
                    <a:cubicBezTo>
                      <a:pt x="70881" y="257785"/>
                      <a:pt x="68664" y="258599"/>
                      <a:pt x="66866" y="259922"/>
                    </a:cubicBezTo>
                    <a:lnTo>
                      <a:pt x="53795" y="235474"/>
                    </a:lnTo>
                    <a:cubicBezTo>
                      <a:pt x="56625" y="234155"/>
                      <a:pt x="58751" y="231681"/>
                      <a:pt x="59539" y="228666"/>
                    </a:cubicBezTo>
                    <a:close/>
                    <a:moveTo>
                      <a:pt x="118981" y="284152"/>
                    </a:moveTo>
                    <a:cubicBezTo>
                      <a:pt x="118470" y="284152"/>
                      <a:pt x="117980" y="284231"/>
                      <a:pt x="117487" y="284298"/>
                    </a:cubicBezTo>
                    <a:lnTo>
                      <a:pt x="108605" y="237080"/>
                    </a:lnTo>
                    <a:cubicBezTo>
                      <a:pt x="111026" y="236096"/>
                      <a:pt x="112857" y="234069"/>
                      <a:pt x="113588" y="231587"/>
                    </a:cubicBezTo>
                    <a:lnTo>
                      <a:pt x="159000" y="234065"/>
                    </a:lnTo>
                    <a:cubicBezTo>
                      <a:pt x="159298" y="236400"/>
                      <a:pt x="160346" y="238504"/>
                      <a:pt x="161964" y="240096"/>
                    </a:cubicBezTo>
                    <a:lnTo>
                      <a:pt x="143182" y="265897"/>
                    </a:lnTo>
                    <a:cubicBezTo>
                      <a:pt x="142722" y="265838"/>
                      <a:pt x="142267" y="265761"/>
                      <a:pt x="141790" y="265761"/>
                    </a:cubicBezTo>
                    <a:cubicBezTo>
                      <a:pt x="135866" y="265761"/>
                      <a:pt x="131065" y="270424"/>
                      <a:pt x="131065" y="276176"/>
                    </a:cubicBezTo>
                    <a:cubicBezTo>
                      <a:pt x="131065" y="277880"/>
                      <a:pt x="131526" y="279464"/>
                      <a:pt x="132272" y="280884"/>
                    </a:cubicBezTo>
                    <a:lnTo>
                      <a:pt x="127180" y="287879"/>
                    </a:lnTo>
                    <a:cubicBezTo>
                      <a:pt x="125213" y="285607"/>
                      <a:pt x="122278" y="284152"/>
                      <a:pt x="118981" y="284152"/>
                    </a:cubicBezTo>
                    <a:close/>
                    <a:moveTo>
                      <a:pt x="146923" y="267084"/>
                    </a:moveTo>
                    <a:lnTo>
                      <a:pt x="165047" y="242185"/>
                    </a:lnTo>
                    <a:cubicBezTo>
                      <a:pt x="166431" y="242817"/>
                      <a:pt x="167961" y="243198"/>
                      <a:pt x="169592" y="243198"/>
                    </a:cubicBezTo>
                    <a:cubicBezTo>
                      <a:pt x="169902" y="243198"/>
                      <a:pt x="170194" y="243134"/>
                      <a:pt x="170498" y="243109"/>
                    </a:cubicBezTo>
                    <a:lnTo>
                      <a:pt x="175845" y="262580"/>
                    </a:lnTo>
                    <a:cubicBezTo>
                      <a:pt x="173300" y="263720"/>
                      <a:pt x="171310" y="265789"/>
                      <a:pt x="170313" y="268348"/>
                    </a:cubicBezTo>
                    <a:lnTo>
                      <a:pt x="149456" y="268906"/>
                    </a:lnTo>
                    <a:cubicBezTo>
                      <a:pt x="148719" y="268174"/>
                      <a:pt x="147854" y="267580"/>
                      <a:pt x="146923" y="267084"/>
                    </a:cubicBezTo>
                    <a:close/>
                    <a:moveTo>
                      <a:pt x="259561" y="358086"/>
                    </a:moveTo>
                    <a:cubicBezTo>
                      <a:pt x="259561" y="357271"/>
                      <a:pt x="259443" y="356487"/>
                      <a:pt x="259260" y="355726"/>
                    </a:cubicBezTo>
                    <a:lnTo>
                      <a:pt x="285790" y="345339"/>
                    </a:lnTo>
                    <a:cubicBezTo>
                      <a:pt x="286385" y="346175"/>
                      <a:pt x="287132" y="346899"/>
                      <a:pt x="287991" y="347480"/>
                    </a:cubicBezTo>
                    <a:lnTo>
                      <a:pt x="270641" y="388401"/>
                    </a:lnTo>
                    <a:cubicBezTo>
                      <a:pt x="270342" y="388371"/>
                      <a:pt x="270051" y="388313"/>
                      <a:pt x="269743" y="388313"/>
                    </a:cubicBezTo>
                    <a:cubicBezTo>
                      <a:pt x="267931" y="388313"/>
                      <a:pt x="266250" y="388850"/>
                      <a:pt x="264856" y="389768"/>
                    </a:cubicBezTo>
                    <a:lnTo>
                      <a:pt x="254309" y="367000"/>
                    </a:lnTo>
                    <a:cubicBezTo>
                      <a:pt x="257442" y="365182"/>
                      <a:pt x="259561" y="361889"/>
                      <a:pt x="259561" y="358086"/>
                    </a:cubicBezTo>
                    <a:close/>
                    <a:moveTo>
                      <a:pt x="277123" y="401240"/>
                    </a:moveTo>
                    <a:cubicBezTo>
                      <a:pt x="277957" y="399941"/>
                      <a:pt x="278460" y="398421"/>
                      <a:pt x="278460" y="396777"/>
                    </a:cubicBezTo>
                    <a:cubicBezTo>
                      <a:pt x="278460" y="396336"/>
                      <a:pt x="278393" y="395912"/>
                      <a:pt x="278326" y="395489"/>
                    </a:cubicBezTo>
                    <a:lnTo>
                      <a:pt x="318416" y="369376"/>
                    </a:lnTo>
                    <a:cubicBezTo>
                      <a:pt x="319273" y="370057"/>
                      <a:pt x="320267" y="370567"/>
                      <a:pt x="321364" y="370862"/>
                    </a:cubicBezTo>
                    <a:lnTo>
                      <a:pt x="331840" y="418380"/>
                    </a:lnTo>
                    <a:lnTo>
                      <a:pt x="277123" y="401240"/>
                    </a:lnTo>
                    <a:close/>
                    <a:moveTo>
                      <a:pt x="327995" y="356806"/>
                    </a:moveTo>
                    <a:cubicBezTo>
                      <a:pt x="326711" y="355973"/>
                      <a:pt x="325171" y="355484"/>
                      <a:pt x="323511" y="355484"/>
                    </a:cubicBezTo>
                    <a:cubicBezTo>
                      <a:pt x="322701" y="355484"/>
                      <a:pt x="321934" y="355635"/>
                      <a:pt x="321196" y="355850"/>
                    </a:cubicBezTo>
                    <a:lnTo>
                      <a:pt x="301124" y="343406"/>
                    </a:lnTo>
                    <a:cubicBezTo>
                      <a:pt x="301460" y="342505"/>
                      <a:pt x="301674" y="341546"/>
                      <a:pt x="301674" y="340533"/>
                    </a:cubicBezTo>
                    <a:cubicBezTo>
                      <a:pt x="301674" y="340130"/>
                      <a:pt x="301608" y="339745"/>
                      <a:pt x="301552" y="339357"/>
                    </a:cubicBezTo>
                    <a:lnTo>
                      <a:pt x="353257" y="320364"/>
                    </a:lnTo>
                    <a:lnTo>
                      <a:pt x="327995" y="356806"/>
                    </a:lnTo>
                    <a:close/>
                    <a:moveTo>
                      <a:pt x="445516" y="252741"/>
                    </a:moveTo>
                    <a:cubicBezTo>
                      <a:pt x="443568" y="250802"/>
                      <a:pt x="440856" y="249590"/>
                      <a:pt x="437846" y="249590"/>
                    </a:cubicBezTo>
                    <a:cubicBezTo>
                      <a:pt x="435282" y="249590"/>
                      <a:pt x="432960" y="250500"/>
                      <a:pt x="431115" y="251957"/>
                    </a:cubicBezTo>
                    <a:lnTo>
                      <a:pt x="409147" y="235325"/>
                    </a:lnTo>
                    <a:cubicBezTo>
                      <a:pt x="409934" y="233876"/>
                      <a:pt x="410421" y="232252"/>
                      <a:pt x="410421" y="230501"/>
                    </a:cubicBezTo>
                    <a:cubicBezTo>
                      <a:pt x="410421" y="230236"/>
                      <a:pt x="410360" y="229988"/>
                      <a:pt x="410340" y="229729"/>
                    </a:cubicBezTo>
                    <a:lnTo>
                      <a:pt x="438830" y="222526"/>
                    </a:lnTo>
                    <a:cubicBezTo>
                      <a:pt x="440521" y="226123"/>
                      <a:pt x="444235" y="228635"/>
                      <a:pt x="448572" y="228635"/>
                    </a:cubicBezTo>
                    <a:cubicBezTo>
                      <a:pt x="448706" y="228635"/>
                      <a:pt x="448830" y="228601"/>
                      <a:pt x="448963" y="228596"/>
                    </a:cubicBezTo>
                    <a:lnTo>
                      <a:pt x="445516" y="252741"/>
                    </a:lnTo>
                    <a:close/>
                  </a:path>
                </a:pathLst>
              </a:custGeom>
              <a:solidFill>
                <a:srgbClr val="FFFFFF"/>
              </a:solidFill>
              <a:ln w="3097"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DFF5E43E-2B83-1621-681C-193F987B2CD6}"/>
                </a:ext>
              </a:extLst>
            </p:cNvPr>
            <p:cNvGrpSpPr/>
            <p:nvPr/>
          </p:nvGrpSpPr>
          <p:grpSpPr bwMode="ltGray">
            <a:xfrm>
              <a:off x="9952127" y="6440762"/>
              <a:ext cx="1066243" cy="150276"/>
              <a:chOff x="9952127" y="6440762"/>
              <a:chExt cx="1066243" cy="150276"/>
            </a:xfrm>
          </p:grpSpPr>
          <p:sp>
            <p:nvSpPr>
              <p:cNvPr id="9" name="Freeform: Shape 8">
                <a:extLst>
                  <a:ext uri="{FF2B5EF4-FFF2-40B4-BE49-F238E27FC236}">
                    <a16:creationId xmlns:a16="http://schemas.microsoft.com/office/drawing/2014/main" id="{833BB5C4-551D-5E4E-6FA7-6B0878A739EF}"/>
                  </a:ext>
                </a:extLst>
              </p:cNvPr>
              <p:cNvSpPr/>
              <p:nvPr/>
            </p:nvSpPr>
            <p:spPr bwMode="ltGray">
              <a:xfrm>
                <a:off x="9952127" y="644156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B1931A7F-4A06-62DF-9CD9-B77DFA2102E7}"/>
                  </a:ext>
                </a:extLst>
              </p:cNvPr>
              <p:cNvSpPr/>
              <p:nvPr/>
            </p:nvSpPr>
            <p:spPr bwMode="ltGray">
              <a:xfrm>
                <a:off x="10022887" y="644156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C5345D39-10BA-0F26-E9C5-AD8E80F2DD7A}"/>
                  </a:ext>
                </a:extLst>
              </p:cNvPr>
              <p:cNvSpPr/>
              <p:nvPr/>
            </p:nvSpPr>
            <p:spPr bwMode="ltGray">
              <a:xfrm>
                <a:off x="10071766" y="6441567"/>
                <a:ext cx="73311" cy="58767"/>
              </a:xfrm>
              <a:custGeom>
                <a:avLst/>
                <a:gdLst>
                  <a:gd name="connsiteX0" fmla="*/ 73311 w 73311"/>
                  <a:gd name="connsiteY0" fmla="*/ 58768 h 58767"/>
                  <a:gd name="connsiteX1" fmla="*/ 50542 w 73311"/>
                  <a:gd name="connsiteY1" fmla="*/ 58768 h 58767"/>
                  <a:gd name="connsiteX2" fmla="*/ 44309 w 73311"/>
                  <a:gd name="connsiteY2" fmla="*/ 51390 h 58767"/>
                  <a:gd name="connsiteX3" fmla="*/ 40620 w 73311"/>
                  <a:gd name="connsiteY3" fmla="*/ 46874 h 58767"/>
                  <a:gd name="connsiteX4" fmla="*/ 36126 w 73311"/>
                  <a:gd name="connsiteY4" fmla="*/ 41299 h 58767"/>
                  <a:gd name="connsiteX5" fmla="*/ 27815 w 73311"/>
                  <a:gd name="connsiteY5" fmla="*/ 52153 h 58767"/>
                  <a:gd name="connsiteX6" fmla="*/ 22430 w 73311"/>
                  <a:gd name="connsiteY6" fmla="*/ 58768 h 58767"/>
                  <a:gd name="connsiteX7" fmla="*/ 0 w 73311"/>
                  <a:gd name="connsiteY7" fmla="*/ 58768 h 58767"/>
                  <a:gd name="connsiteX8" fmla="*/ 24932 w 73311"/>
                  <a:gd name="connsiteY8" fmla="*/ 28197 h 58767"/>
                  <a:gd name="connsiteX9" fmla="*/ 1145 w 73311"/>
                  <a:gd name="connsiteY9" fmla="*/ 0 h 58767"/>
                  <a:gd name="connsiteX10" fmla="*/ 23787 w 73311"/>
                  <a:gd name="connsiteY10" fmla="*/ 0 h 58767"/>
                  <a:gd name="connsiteX11" fmla="*/ 27815 w 73311"/>
                  <a:gd name="connsiteY11" fmla="*/ 4919 h 58767"/>
                  <a:gd name="connsiteX12" fmla="*/ 36126 w 73311"/>
                  <a:gd name="connsiteY12" fmla="*/ 15604 h 58767"/>
                  <a:gd name="connsiteX13" fmla="*/ 43503 w 73311"/>
                  <a:gd name="connsiteY13" fmla="*/ 5555 h 58767"/>
                  <a:gd name="connsiteX14" fmla="*/ 48125 w 73311"/>
                  <a:gd name="connsiteY14" fmla="*/ 0 h 58767"/>
                  <a:gd name="connsiteX15" fmla="*/ 70343 w 73311"/>
                  <a:gd name="connsiteY15" fmla="*/ 0 h 58767"/>
                  <a:gd name="connsiteX16" fmla="*/ 47489 w 73311"/>
                  <a:gd name="connsiteY16" fmla="*/ 28197 h 58767"/>
                  <a:gd name="connsiteX17" fmla="*/ 73311 w 73311"/>
                  <a:gd name="connsiteY17"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11" h="58767">
                    <a:moveTo>
                      <a:pt x="73311" y="58768"/>
                    </a:moveTo>
                    <a:lnTo>
                      <a:pt x="50542" y="58768"/>
                    </a:lnTo>
                    <a:lnTo>
                      <a:pt x="44309" y="51390"/>
                    </a:lnTo>
                    <a:cubicBezTo>
                      <a:pt x="44111" y="51108"/>
                      <a:pt x="42881" y="49603"/>
                      <a:pt x="40620" y="46874"/>
                    </a:cubicBezTo>
                    <a:cubicBezTo>
                      <a:pt x="38358" y="44147"/>
                      <a:pt x="36860" y="42289"/>
                      <a:pt x="36126" y="41299"/>
                    </a:cubicBezTo>
                    <a:cubicBezTo>
                      <a:pt x="32734" y="45878"/>
                      <a:pt x="29962" y="49497"/>
                      <a:pt x="27815" y="52153"/>
                    </a:cubicBezTo>
                    <a:lnTo>
                      <a:pt x="22430" y="58768"/>
                    </a:lnTo>
                    <a:lnTo>
                      <a:pt x="0" y="58768"/>
                    </a:lnTo>
                    <a:lnTo>
                      <a:pt x="24932" y="28197"/>
                    </a:lnTo>
                    <a:lnTo>
                      <a:pt x="1145" y="0"/>
                    </a:lnTo>
                    <a:lnTo>
                      <a:pt x="23787" y="0"/>
                    </a:lnTo>
                    <a:lnTo>
                      <a:pt x="27815" y="4919"/>
                    </a:lnTo>
                    <a:cubicBezTo>
                      <a:pt x="30132" y="7775"/>
                      <a:pt x="32903" y="11336"/>
                      <a:pt x="36126" y="15604"/>
                    </a:cubicBezTo>
                    <a:cubicBezTo>
                      <a:pt x="39206" y="11082"/>
                      <a:pt x="41665" y="7732"/>
                      <a:pt x="43503" y="5555"/>
                    </a:cubicBezTo>
                    <a:lnTo>
                      <a:pt x="48125" y="0"/>
                    </a:lnTo>
                    <a:lnTo>
                      <a:pt x="70343" y="0"/>
                    </a:lnTo>
                    <a:lnTo>
                      <a:pt x="47489" y="28197"/>
                    </a:lnTo>
                    <a:lnTo>
                      <a:pt x="73311" y="58768"/>
                    </a:lnTo>
                    <a:close/>
                  </a:path>
                </a:pathLst>
              </a:custGeom>
              <a:solidFill>
                <a:srgbClr val="717171"/>
              </a:solidFill>
              <a:ln w="3097"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3007BBE-7FD8-7D11-1604-320126B87103}"/>
                  </a:ext>
                </a:extLst>
              </p:cNvPr>
              <p:cNvSpPr/>
              <p:nvPr/>
            </p:nvSpPr>
            <p:spPr bwMode="ltGray">
              <a:xfrm>
                <a:off x="1013802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F91FA7D9-77A2-305F-FF8D-8F20634E5562}"/>
                  </a:ext>
                </a:extLst>
              </p:cNvPr>
              <p:cNvSpPr/>
              <p:nvPr/>
            </p:nvSpPr>
            <p:spPr bwMode="ltGray">
              <a:xfrm>
                <a:off x="10214634" y="6440762"/>
                <a:ext cx="43418" cy="60336"/>
              </a:xfrm>
              <a:custGeom>
                <a:avLst/>
                <a:gdLst>
                  <a:gd name="connsiteX0" fmla="*/ 43419 w 43418"/>
                  <a:gd name="connsiteY0" fmla="*/ 42486 h 60336"/>
                  <a:gd name="connsiteX1" fmla="*/ 40599 w 43418"/>
                  <a:gd name="connsiteY1" fmla="*/ 52026 h 60336"/>
                  <a:gd name="connsiteX2" fmla="*/ 32734 w 43418"/>
                  <a:gd name="connsiteY2" fmla="*/ 58195 h 60336"/>
                  <a:gd name="connsiteX3" fmla="*/ 21158 w 43418"/>
                  <a:gd name="connsiteY3" fmla="*/ 60337 h 60336"/>
                  <a:gd name="connsiteX4" fmla="*/ 16685 w 43418"/>
                  <a:gd name="connsiteY4" fmla="*/ 60103 h 60336"/>
                  <a:gd name="connsiteX5" fmla="*/ 9646 w 43418"/>
                  <a:gd name="connsiteY5" fmla="*/ 58810 h 60336"/>
                  <a:gd name="connsiteX6" fmla="*/ 509 w 43418"/>
                  <a:gd name="connsiteY6" fmla="*/ 55672 h 60336"/>
                  <a:gd name="connsiteX7" fmla="*/ 509 w 43418"/>
                  <a:gd name="connsiteY7" fmla="*/ 41256 h 60336"/>
                  <a:gd name="connsiteX8" fmla="*/ 9265 w 43418"/>
                  <a:gd name="connsiteY8" fmla="*/ 45835 h 60336"/>
                  <a:gd name="connsiteX9" fmla="*/ 18487 w 43418"/>
                  <a:gd name="connsiteY9" fmla="*/ 47659 h 60336"/>
                  <a:gd name="connsiteX10" fmla="*/ 24359 w 43418"/>
                  <a:gd name="connsiteY10" fmla="*/ 46153 h 60336"/>
                  <a:gd name="connsiteX11" fmla="*/ 25695 w 43418"/>
                  <a:gd name="connsiteY11" fmla="*/ 43334 h 60336"/>
                  <a:gd name="connsiteX12" fmla="*/ 23405 w 43418"/>
                  <a:gd name="connsiteY12" fmla="*/ 39327 h 60336"/>
                  <a:gd name="connsiteX13" fmla="*/ 16748 w 43418"/>
                  <a:gd name="connsiteY13" fmla="*/ 35956 h 60336"/>
                  <a:gd name="connsiteX14" fmla="*/ 8268 w 43418"/>
                  <a:gd name="connsiteY14" fmla="*/ 31525 h 60336"/>
                  <a:gd name="connsiteX15" fmla="*/ 2311 w 43418"/>
                  <a:gd name="connsiteY15" fmla="*/ 25525 h 60336"/>
                  <a:gd name="connsiteX16" fmla="*/ 0 w 43418"/>
                  <a:gd name="connsiteY16" fmla="*/ 17003 h 60336"/>
                  <a:gd name="connsiteX17" fmla="*/ 2332 w 43418"/>
                  <a:gd name="connsiteY17" fmla="*/ 8417 h 60336"/>
                  <a:gd name="connsiteX18" fmla="*/ 9455 w 43418"/>
                  <a:gd name="connsiteY18" fmla="*/ 2290 h 60336"/>
                  <a:gd name="connsiteX19" fmla="*/ 21158 w 43418"/>
                  <a:gd name="connsiteY19" fmla="*/ 0 h 60336"/>
                  <a:gd name="connsiteX20" fmla="*/ 30253 w 43418"/>
                  <a:gd name="connsiteY20" fmla="*/ 954 h 60336"/>
                  <a:gd name="connsiteX21" fmla="*/ 37143 w 43418"/>
                  <a:gd name="connsiteY21" fmla="*/ 3095 h 60336"/>
                  <a:gd name="connsiteX22" fmla="*/ 40874 w 43418"/>
                  <a:gd name="connsiteY22" fmla="*/ 4961 h 60336"/>
                  <a:gd name="connsiteX23" fmla="*/ 40874 w 43418"/>
                  <a:gd name="connsiteY23" fmla="*/ 18741 h 60336"/>
                  <a:gd name="connsiteX24" fmla="*/ 32840 w 43418"/>
                  <a:gd name="connsiteY24" fmla="*/ 14120 h 60336"/>
                  <a:gd name="connsiteX25" fmla="*/ 23363 w 43418"/>
                  <a:gd name="connsiteY25" fmla="*/ 12084 h 60336"/>
                  <a:gd name="connsiteX26" fmla="*/ 18572 w 43418"/>
                  <a:gd name="connsiteY26" fmla="*/ 13356 h 60336"/>
                  <a:gd name="connsiteX27" fmla="*/ 17088 w 43418"/>
                  <a:gd name="connsiteY27" fmla="*/ 16494 h 60336"/>
                  <a:gd name="connsiteX28" fmla="*/ 18572 w 43418"/>
                  <a:gd name="connsiteY28" fmla="*/ 19504 h 60336"/>
                  <a:gd name="connsiteX29" fmla="*/ 23872 w 43418"/>
                  <a:gd name="connsiteY29" fmla="*/ 22600 h 60336"/>
                  <a:gd name="connsiteX30" fmla="*/ 34726 w 43418"/>
                  <a:gd name="connsiteY30" fmla="*/ 28324 h 60336"/>
                  <a:gd name="connsiteX31" fmla="*/ 41108 w 43418"/>
                  <a:gd name="connsiteY31" fmla="*/ 34196 h 60336"/>
                  <a:gd name="connsiteX32" fmla="*/ 43419 w 43418"/>
                  <a:gd name="connsiteY32" fmla="*/ 42486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3418" h="60336">
                    <a:moveTo>
                      <a:pt x="43419" y="42486"/>
                    </a:moveTo>
                    <a:cubicBezTo>
                      <a:pt x="43419" y="46161"/>
                      <a:pt x="42478" y="49341"/>
                      <a:pt x="40599" y="52026"/>
                    </a:cubicBezTo>
                    <a:cubicBezTo>
                      <a:pt x="38718" y="54712"/>
                      <a:pt x="36097" y="56769"/>
                      <a:pt x="32734" y="58195"/>
                    </a:cubicBezTo>
                    <a:cubicBezTo>
                      <a:pt x="29369" y="59622"/>
                      <a:pt x="25510" y="60337"/>
                      <a:pt x="21158" y="60337"/>
                    </a:cubicBezTo>
                    <a:cubicBezTo>
                      <a:pt x="19942" y="60337"/>
                      <a:pt x="18450" y="60258"/>
                      <a:pt x="16685" y="60103"/>
                    </a:cubicBezTo>
                    <a:cubicBezTo>
                      <a:pt x="14918" y="59947"/>
                      <a:pt x="12572" y="59517"/>
                      <a:pt x="9646" y="58810"/>
                    </a:cubicBezTo>
                    <a:cubicBezTo>
                      <a:pt x="6721" y="58104"/>
                      <a:pt x="3674" y="57058"/>
                      <a:pt x="509" y="55672"/>
                    </a:cubicBezTo>
                    <a:lnTo>
                      <a:pt x="509" y="41256"/>
                    </a:lnTo>
                    <a:cubicBezTo>
                      <a:pt x="3477" y="43094"/>
                      <a:pt x="6395" y="44621"/>
                      <a:pt x="9265" y="45835"/>
                    </a:cubicBezTo>
                    <a:cubicBezTo>
                      <a:pt x="12133" y="47051"/>
                      <a:pt x="15207" y="47659"/>
                      <a:pt x="18487" y="47659"/>
                    </a:cubicBezTo>
                    <a:cubicBezTo>
                      <a:pt x="21511" y="47659"/>
                      <a:pt x="23469" y="47157"/>
                      <a:pt x="24359" y="46153"/>
                    </a:cubicBezTo>
                    <a:cubicBezTo>
                      <a:pt x="25250" y="45151"/>
                      <a:pt x="25695" y="44211"/>
                      <a:pt x="25695" y="43334"/>
                    </a:cubicBezTo>
                    <a:cubicBezTo>
                      <a:pt x="25695" y="41751"/>
                      <a:pt x="24932" y="40416"/>
                      <a:pt x="23405" y="39327"/>
                    </a:cubicBezTo>
                    <a:cubicBezTo>
                      <a:pt x="21879" y="38240"/>
                      <a:pt x="19659" y="37116"/>
                      <a:pt x="16748" y="35956"/>
                    </a:cubicBezTo>
                    <a:cubicBezTo>
                      <a:pt x="13526" y="34599"/>
                      <a:pt x="10699" y="33123"/>
                      <a:pt x="8268" y="31525"/>
                    </a:cubicBezTo>
                    <a:cubicBezTo>
                      <a:pt x="5836" y="29929"/>
                      <a:pt x="3851" y="27929"/>
                      <a:pt x="2311" y="25525"/>
                    </a:cubicBezTo>
                    <a:cubicBezTo>
                      <a:pt x="769" y="23124"/>
                      <a:pt x="0" y="20283"/>
                      <a:pt x="0" y="17003"/>
                    </a:cubicBezTo>
                    <a:cubicBezTo>
                      <a:pt x="0" y="13838"/>
                      <a:pt x="777" y="10976"/>
                      <a:pt x="2332" y="8417"/>
                    </a:cubicBezTo>
                    <a:cubicBezTo>
                      <a:pt x="3886" y="5859"/>
                      <a:pt x="6260" y="3816"/>
                      <a:pt x="9455" y="2290"/>
                    </a:cubicBezTo>
                    <a:cubicBezTo>
                      <a:pt x="12649" y="763"/>
                      <a:pt x="16550" y="0"/>
                      <a:pt x="21158" y="0"/>
                    </a:cubicBezTo>
                    <a:cubicBezTo>
                      <a:pt x="24437" y="0"/>
                      <a:pt x="27468" y="318"/>
                      <a:pt x="30253" y="954"/>
                    </a:cubicBezTo>
                    <a:cubicBezTo>
                      <a:pt x="33036" y="1590"/>
                      <a:pt x="35334" y="2305"/>
                      <a:pt x="37143" y="3095"/>
                    </a:cubicBezTo>
                    <a:cubicBezTo>
                      <a:pt x="38951" y="3887"/>
                      <a:pt x="40196" y="4510"/>
                      <a:pt x="40874" y="4961"/>
                    </a:cubicBezTo>
                    <a:lnTo>
                      <a:pt x="40874" y="18741"/>
                    </a:lnTo>
                    <a:cubicBezTo>
                      <a:pt x="38471" y="17018"/>
                      <a:pt x="35792" y="15476"/>
                      <a:pt x="32840" y="14120"/>
                    </a:cubicBezTo>
                    <a:cubicBezTo>
                      <a:pt x="29885" y="12763"/>
                      <a:pt x="26726" y="12084"/>
                      <a:pt x="23363" y="12084"/>
                    </a:cubicBezTo>
                    <a:cubicBezTo>
                      <a:pt x="21158" y="12084"/>
                      <a:pt x="19560" y="12508"/>
                      <a:pt x="18572" y="13356"/>
                    </a:cubicBezTo>
                    <a:cubicBezTo>
                      <a:pt x="17581" y="14204"/>
                      <a:pt x="17088" y="15251"/>
                      <a:pt x="17088" y="16494"/>
                    </a:cubicBezTo>
                    <a:cubicBezTo>
                      <a:pt x="17088" y="17654"/>
                      <a:pt x="17581" y="18656"/>
                      <a:pt x="18572" y="19504"/>
                    </a:cubicBezTo>
                    <a:cubicBezTo>
                      <a:pt x="19560" y="20352"/>
                      <a:pt x="21328" y="21385"/>
                      <a:pt x="23872" y="22600"/>
                    </a:cubicBezTo>
                    <a:cubicBezTo>
                      <a:pt x="28393" y="24720"/>
                      <a:pt x="32013" y="26628"/>
                      <a:pt x="34726" y="28324"/>
                    </a:cubicBezTo>
                    <a:cubicBezTo>
                      <a:pt x="37440" y="30020"/>
                      <a:pt x="39566" y="31978"/>
                      <a:pt x="41108" y="34196"/>
                    </a:cubicBezTo>
                    <a:cubicBezTo>
                      <a:pt x="42648" y="36416"/>
                      <a:pt x="43419" y="39178"/>
                      <a:pt x="43419" y="42486"/>
                    </a:cubicBezTo>
                    <a:close/>
                  </a:path>
                </a:pathLst>
              </a:custGeom>
              <a:solidFill>
                <a:srgbClr val="717171"/>
              </a:solidFill>
              <a:ln w="309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2142416-6114-76B6-1E03-174B44C54262}"/>
                  </a:ext>
                </a:extLst>
              </p:cNvPr>
              <p:cNvSpPr/>
              <p:nvPr/>
            </p:nvSpPr>
            <p:spPr bwMode="ltGray">
              <a:xfrm>
                <a:off x="10295178"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76D27E4-14C6-37C5-36F7-7D96D783519E}"/>
                  </a:ext>
                </a:extLst>
              </p:cNvPr>
              <p:cNvSpPr/>
              <p:nvPr/>
            </p:nvSpPr>
            <p:spPr bwMode="ltGray">
              <a:xfrm>
                <a:off x="10359876" y="6441567"/>
                <a:ext cx="56902" cy="58767"/>
              </a:xfrm>
              <a:custGeom>
                <a:avLst/>
                <a:gdLst>
                  <a:gd name="connsiteX0" fmla="*/ 56902 w 56902"/>
                  <a:gd name="connsiteY0" fmla="*/ 58768 h 58767"/>
                  <a:gd name="connsiteX1" fmla="*/ 37864 w 56902"/>
                  <a:gd name="connsiteY1" fmla="*/ 58768 h 58767"/>
                  <a:gd name="connsiteX2" fmla="*/ 33242 w 56902"/>
                  <a:gd name="connsiteY2" fmla="*/ 48337 h 58767"/>
                  <a:gd name="connsiteX3" fmla="*/ 28663 w 56902"/>
                  <a:gd name="connsiteY3" fmla="*/ 39963 h 58767"/>
                  <a:gd name="connsiteX4" fmla="*/ 24699 w 56902"/>
                  <a:gd name="connsiteY4" fmla="*/ 36571 h 58767"/>
                  <a:gd name="connsiteX5" fmla="*/ 19716 w 56902"/>
                  <a:gd name="connsiteY5" fmla="*/ 35829 h 58767"/>
                  <a:gd name="connsiteX6" fmla="*/ 17724 w 56902"/>
                  <a:gd name="connsiteY6" fmla="*/ 35829 h 58767"/>
                  <a:gd name="connsiteX7" fmla="*/ 17724 w 56902"/>
                  <a:gd name="connsiteY7" fmla="*/ 58768 h 58767"/>
                  <a:gd name="connsiteX8" fmla="*/ 0 w 56902"/>
                  <a:gd name="connsiteY8" fmla="*/ 58768 h 58767"/>
                  <a:gd name="connsiteX9" fmla="*/ 0 w 56902"/>
                  <a:gd name="connsiteY9" fmla="*/ 0 h 58767"/>
                  <a:gd name="connsiteX10" fmla="*/ 30147 w 56902"/>
                  <a:gd name="connsiteY10" fmla="*/ 0 h 58767"/>
                  <a:gd name="connsiteX11" fmla="*/ 42104 w 56902"/>
                  <a:gd name="connsiteY11" fmla="*/ 2968 h 58767"/>
                  <a:gd name="connsiteX12" fmla="*/ 48825 w 56902"/>
                  <a:gd name="connsiteY12" fmla="*/ 10176 h 58767"/>
                  <a:gd name="connsiteX13" fmla="*/ 50881 w 56902"/>
                  <a:gd name="connsiteY13" fmla="*/ 18232 h 58767"/>
                  <a:gd name="connsiteX14" fmla="*/ 49164 w 56902"/>
                  <a:gd name="connsiteY14" fmla="*/ 25759 h 58767"/>
                  <a:gd name="connsiteX15" fmla="*/ 45539 w 56902"/>
                  <a:gd name="connsiteY15" fmla="*/ 30232 h 58767"/>
                  <a:gd name="connsiteX16" fmla="*/ 41256 w 56902"/>
                  <a:gd name="connsiteY16" fmla="*/ 32903 h 58767"/>
                  <a:gd name="connsiteX17" fmla="*/ 45941 w 56902"/>
                  <a:gd name="connsiteY17" fmla="*/ 36825 h 58767"/>
                  <a:gd name="connsiteX18" fmla="*/ 50966 w 56902"/>
                  <a:gd name="connsiteY18" fmla="*/ 46005 h 58767"/>
                  <a:gd name="connsiteX19" fmla="*/ 56902 w 56902"/>
                  <a:gd name="connsiteY19" fmla="*/ 58768 h 58767"/>
                  <a:gd name="connsiteX20" fmla="*/ 32818 w 56902"/>
                  <a:gd name="connsiteY20" fmla="*/ 18572 h 58767"/>
                  <a:gd name="connsiteX21" fmla="*/ 30147 w 56902"/>
                  <a:gd name="connsiteY21" fmla="*/ 12890 h 58767"/>
                  <a:gd name="connsiteX22" fmla="*/ 21455 w 56902"/>
                  <a:gd name="connsiteY22" fmla="*/ 11279 h 58767"/>
                  <a:gd name="connsiteX23" fmla="*/ 17724 w 56902"/>
                  <a:gd name="connsiteY23" fmla="*/ 11279 h 58767"/>
                  <a:gd name="connsiteX24" fmla="*/ 17724 w 56902"/>
                  <a:gd name="connsiteY24" fmla="*/ 25441 h 58767"/>
                  <a:gd name="connsiteX25" fmla="*/ 21540 w 56902"/>
                  <a:gd name="connsiteY25" fmla="*/ 25441 h 58767"/>
                  <a:gd name="connsiteX26" fmla="*/ 30423 w 56902"/>
                  <a:gd name="connsiteY26" fmla="*/ 24020 h 58767"/>
                  <a:gd name="connsiteX27" fmla="*/ 32818 w 56902"/>
                  <a:gd name="connsiteY27"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902" h="58767">
                    <a:moveTo>
                      <a:pt x="56902" y="58768"/>
                    </a:moveTo>
                    <a:lnTo>
                      <a:pt x="37864" y="58768"/>
                    </a:lnTo>
                    <a:lnTo>
                      <a:pt x="33242" y="48337"/>
                    </a:lnTo>
                    <a:cubicBezTo>
                      <a:pt x="31546" y="44521"/>
                      <a:pt x="30020" y="41730"/>
                      <a:pt x="28663" y="39963"/>
                    </a:cubicBezTo>
                    <a:cubicBezTo>
                      <a:pt x="27306" y="38197"/>
                      <a:pt x="25986" y="37066"/>
                      <a:pt x="24699" y="36571"/>
                    </a:cubicBezTo>
                    <a:cubicBezTo>
                      <a:pt x="23411" y="36077"/>
                      <a:pt x="21752" y="35829"/>
                      <a:pt x="19716" y="35829"/>
                    </a:cubicBezTo>
                    <a:lnTo>
                      <a:pt x="17724" y="35829"/>
                    </a:lnTo>
                    <a:lnTo>
                      <a:pt x="17724" y="58768"/>
                    </a:lnTo>
                    <a:lnTo>
                      <a:pt x="0" y="58768"/>
                    </a:lnTo>
                    <a:lnTo>
                      <a:pt x="0" y="0"/>
                    </a:lnTo>
                    <a:lnTo>
                      <a:pt x="30147" y="0"/>
                    </a:lnTo>
                    <a:cubicBezTo>
                      <a:pt x="35008" y="0"/>
                      <a:pt x="38994" y="990"/>
                      <a:pt x="42104" y="2968"/>
                    </a:cubicBezTo>
                    <a:cubicBezTo>
                      <a:pt x="45215" y="4947"/>
                      <a:pt x="47453" y="7351"/>
                      <a:pt x="48825" y="10176"/>
                    </a:cubicBezTo>
                    <a:cubicBezTo>
                      <a:pt x="50197" y="13003"/>
                      <a:pt x="50881" y="15688"/>
                      <a:pt x="50881" y="18232"/>
                    </a:cubicBezTo>
                    <a:cubicBezTo>
                      <a:pt x="50881" y="21200"/>
                      <a:pt x="50309" y="23710"/>
                      <a:pt x="49164" y="25759"/>
                    </a:cubicBezTo>
                    <a:cubicBezTo>
                      <a:pt x="48019" y="27809"/>
                      <a:pt x="46811" y="29299"/>
                      <a:pt x="45539" y="30232"/>
                    </a:cubicBezTo>
                    <a:cubicBezTo>
                      <a:pt x="44267" y="31165"/>
                      <a:pt x="42840" y="32055"/>
                      <a:pt x="41256" y="32903"/>
                    </a:cubicBezTo>
                    <a:cubicBezTo>
                      <a:pt x="43149" y="34006"/>
                      <a:pt x="44712" y="35314"/>
                      <a:pt x="45941" y="36825"/>
                    </a:cubicBezTo>
                    <a:cubicBezTo>
                      <a:pt x="47171" y="38338"/>
                      <a:pt x="48846" y="41398"/>
                      <a:pt x="50966" y="46005"/>
                    </a:cubicBezTo>
                    <a:lnTo>
                      <a:pt x="56902" y="58768"/>
                    </a:lnTo>
                    <a:close/>
                    <a:moveTo>
                      <a:pt x="32818" y="18572"/>
                    </a:moveTo>
                    <a:cubicBezTo>
                      <a:pt x="32818" y="15858"/>
                      <a:pt x="31928" y="13965"/>
                      <a:pt x="30147" y="12890"/>
                    </a:cubicBezTo>
                    <a:cubicBezTo>
                      <a:pt x="28366" y="11816"/>
                      <a:pt x="25468" y="11279"/>
                      <a:pt x="21455" y="11279"/>
                    </a:cubicBezTo>
                    <a:lnTo>
                      <a:pt x="17724" y="11279"/>
                    </a:lnTo>
                    <a:lnTo>
                      <a:pt x="17724" y="25441"/>
                    </a:lnTo>
                    <a:lnTo>
                      <a:pt x="21540" y="25441"/>
                    </a:lnTo>
                    <a:cubicBezTo>
                      <a:pt x="25865" y="25441"/>
                      <a:pt x="28827" y="24968"/>
                      <a:pt x="30423" y="24020"/>
                    </a:cubicBezTo>
                    <a:cubicBezTo>
                      <a:pt x="32019" y="23074"/>
                      <a:pt x="32818" y="21258"/>
                      <a:pt x="32818" y="18572"/>
                    </a:cubicBezTo>
                    <a:close/>
                  </a:path>
                </a:pathLst>
              </a:custGeom>
              <a:solidFill>
                <a:srgbClr val="717171"/>
              </a:solidFill>
              <a:ln w="309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CFB5C720-6DF9-43B8-F1C4-1787B505873E}"/>
                  </a:ext>
                </a:extLst>
              </p:cNvPr>
              <p:cNvSpPr/>
              <p:nvPr/>
            </p:nvSpPr>
            <p:spPr bwMode="ltGray">
              <a:xfrm>
                <a:off x="10420669" y="644076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2"/>
                      <a:pt x="56605" y="53552"/>
                      <a:pt x="51602" y="56266"/>
                    </a:cubicBezTo>
                    <a:cubicBezTo>
                      <a:pt x="46599" y="58980"/>
                      <a:pt x="40508" y="60337"/>
                      <a:pt x="33327" y="60337"/>
                    </a:cubicBezTo>
                    <a:cubicBezTo>
                      <a:pt x="26061" y="60337"/>
                      <a:pt x="19913" y="58924"/>
                      <a:pt x="14883" y="56096"/>
                    </a:cubicBezTo>
                    <a:cubicBezTo>
                      <a:pt x="9852" y="53271"/>
                      <a:pt x="6112" y="49553"/>
                      <a:pt x="3668" y="44945"/>
                    </a:cubicBezTo>
                    <a:cubicBezTo>
                      <a:pt x="1224" y="40338"/>
                      <a:pt x="0" y="35405"/>
                      <a:pt x="0" y="30147"/>
                    </a:cubicBezTo>
                    <a:cubicBezTo>
                      <a:pt x="0" y="24862"/>
                      <a:pt x="1214" y="19922"/>
                      <a:pt x="3646" y="15328"/>
                    </a:cubicBezTo>
                    <a:cubicBezTo>
                      <a:pt x="6078" y="10735"/>
                      <a:pt x="9816" y="7032"/>
                      <a:pt x="14862" y="4219"/>
                    </a:cubicBezTo>
                    <a:cubicBezTo>
                      <a:pt x="19907" y="1407"/>
                      <a:pt x="26061" y="0"/>
                      <a:pt x="33327" y="0"/>
                    </a:cubicBezTo>
                    <a:cubicBezTo>
                      <a:pt x="38754" y="0"/>
                      <a:pt x="43594" y="806"/>
                      <a:pt x="47849" y="2417"/>
                    </a:cubicBezTo>
                    <a:cubicBezTo>
                      <a:pt x="52105" y="4028"/>
                      <a:pt x="55603" y="6212"/>
                      <a:pt x="58344" y="8968"/>
                    </a:cubicBezTo>
                    <a:cubicBezTo>
                      <a:pt x="61085" y="11724"/>
                      <a:pt x="63162" y="14933"/>
                      <a:pt x="64577" y="18593"/>
                    </a:cubicBezTo>
                    <a:cubicBezTo>
                      <a:pt x="65991" y="22254"/>
                      <a:pt x="66697" y="26105"/>
                      <a:pt x="66697" y="30147"/>
                    </a:cubicBezTo>
                    <a:close/>
                    <a:moveTo>
                      <a:pt x="48634" y="30147"/>
                    </a:moveTo>
                    <a:cubicBezTo>
                      <a:pt x="48634" y="27942"/>
                      <a:pt x="48310" y="25928"/>
                      <a:pt x="47659" y="24105"/>
                    </a:cubicBezTo>
                    <a:cubicBezTo>
                      <a:pt x="47007" y="22282"/>
                      <a:pt x="46026" y="20699"/>
                      <a:pt x="44712" y="19356"/>
                    </a:cubicBezTo>
                    <a:cubicBezTo>
                      <a:pt x="43397" y="18014"/>
                      <a:pt x="41792" y="16968"/>
                      <a:pt x="39899" y="16218"/>
                    </a:cubicBezTo>
                    <a:cubicBezTo>
                      <a:pt x="38006" y="15470"/>
                      <a:pt x="35814" y="15095"/>
                      <a:pt x="33327" y="15095"/>
                    </a:cubicBezTo>
                    <a:cubicBezTo>
                      <a:pt x="28578" y="15095"/>
                      <a:pt x="24847" y="16480"/>
                      <a:pt x="22133" y="19250"/>
                    </a:cubicBezTo>
                    <a:cubicBezTo>
                      <a:pt x="19420" y="22021"/>
                      <a:pt x="18063" y="25653"/>
                      <a:pt x="18063" y="30147"/>
                    </a:cubicBezTo>
                    <a:cubicBezTo>
                      <a:pt x="18063" y="34642"/>
                      <a:pt x="19426" y="38282"/>
                      <a:pt x="22154" y="41065"/>
                    </a:cubicBezTo>
                    <a:cubicBezTo>
                      <a:pt x="24883" y="43850"/>
                      <a:pt x="28605" y="45242"/>
                      <a:pt x="33327" y="45242"/>
                    </a:cubicBezTo>
                    <a:cubicBezTo>
                      <a:pt x="36577" y="45242"/>
                      <a:pt x="39348" y="44600"/>
                      <a:pt x="41638" y="43313"/>
                    </a:cubicBezTo>
                    <a:cubicBezTo>
                      <a:pt x="43927" y="42027"/>
                      <a:pt x="45666" y="40246"/>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F992C24-04E7-2594-DE78-9E3F8C826EE3}"/>
                  </a:ext>
                </a:extLst>
              </p:cNvPr>
              <p:cNvSpPr/>
              <p:nvPr/>
            </p:nvSpPr>
            <p:spPr bwMode="ltGray">
              <a:xfrm>
                <a:off x="10487357"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CB2474C-56E1-00DE-1553-D244D379FFB2}"/>
                  </a:ext>
                </a:extLst>
              </p:cNvPr>
              <p:cNvSpPr/>
              <p:nvPr/>
            </p:nvSpPr>
            <p:spPr bwMode="ltGray">
              <a:xfrm>
                <a:off x="10566301"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D675D53A-F79C-0B90-5699-E5148EC005B2}"/>
                  </a:ext>
                </a:extLst>
              </p:cNvPr>
              <p:cNvSpPr/>
              <p:nvPr/>
            </p:nvSpPr>
            <p:spPr bwMode="ltGray">
              <a:xfrm>
                <a:off x="10637314"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0A91BEB-6F3B-051C-98E2-4012D368E6B1}"/>
                  </a:ext>
                </a:extLst>
              </p:cNvPr>
              <p:cNvSpPr/>
              <p:nvPr/>
            </p:nvSpPr>
            <p:spPr bwMode="ltGray">
              <a:xfrm>
                <a:off x="1069255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C370DD8-36BC-F7E2-620D-B7D4FF0931E4}"/>
                  </a:ext>
                </a:extLst>
              </p:cNvPr>
              <p:cNvSpPr/>
              <p:nvPr/>
            </p:nvSpPr>
            <p:spPr bwMode="ltGray">
              <a:xfrm>
                <a:off x="10771498" y="644156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7331DA7-E8A9-12DE-0F91-4D90B88FCD05}"/>
                  </a:ext>
                </a:extLst>
              </p:cNvPr>
              <p:cNvSpPr/>
              <p:nvPr/>
            </p:nvSpPr>
            <p:spPr bwMode="ltGray">
              <a:xfrm>
                <a:off x="10849718"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B2A41BA0-170F-6521-99AE-5E5E36319A29}"/>
                  </a:ext>
                </a:extLst>
              </p:cNvPr>
              <p:cNvSpPr/>
              <p:nvPr/>
            </p:nvSpPr>
            <p:spPr bwMode="ltGray">
              <a:xfrm>
                <a:off x="9956537" y="653150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9"/>
                      <a:pt x="57135" y="44945"/>
                    </a:cubicBezTo>
                    <a:cubicBezTo>
                      <a:pt x="54944" y="48591"/>
                      <a:pt x="52365" y="51544"/>
                      <a:pt x="49397" y="53807"/>
                    </a:cubicBezTo>
                    <a:cubicBezTo>
                      <a:pt x="45184" y="57114"/>
                      <a:pt x="39291" y="58768"/>
                      <a:pt x="31716" y="58768"/>
                    </a:cubicBezTo>
                    <a:lnTo>
                      <a:pt x="0" y="58768"/>
                    </a:lnTo>
                    <a:lnTo>
                      <a:pt x="0" y="0"/>
                    </a:lnTo>
                    <a:lnTo>
                      <a:pt x="24423" y="0"/>
                    </a:lnTo>
                    <a:cubicBezTo>
                      <a:pt x="28097" y="0"/>
                      <a:pt x="31242" y="191"/>
                      <a:pt x="33857" y="572"/>
                    </a:cubicBezTo>
                    <a:cubicBezTo>
                      <a:pt x="36471" y="954"/>
                      <a:pt x="38824" y="1490"/>
                      <a:pt x="40917" y="2184"/>
                    </a:cubicBezTo>
                    <a:cubicBezTo>
                      <a:pt x="43008" y="2877"/>
                      <a:pt x="44789" y="3653"/>
                      <a:pt x="46259" y="4516"/>
                    </a:cubicBezTo>
                    <a:cubicBezTo>
                      <a:pt x="47728" y="5379"/>
                      <a:pt x="49043" y="6303"/>
                      <a:pt x="50203" y="7293"/>
                    </a:cubicBezTo>
                    <a:cubicBezTo>
                      <a:pt x="52209" y="8931"/>
                      <a:pt x="53969" y="10870"/>
                      <a:pt x="55482" y="13102"/>
                    </a:cubicBezTo>
                    <a:cubicBezTo>
                      <a:pt x="56993" y="15334"/>
                      <a:pt x="58195" y="17920"/>
                      <a:pt x="59086" y="20861"/>
                    </a:cubicBezTo>
                    <a:cubicBezTo>
                      <a:pt x="59976" y="23802"/>
                      <a:pt x="60421" y="26994"/>
                      <a:pt x="60421" y="30444"/>
                    </a:cubicBezTo>
                    <a:close/>
                    <a:moveTo>
                      <a:pt x="42401" y="29681"/>
                    </a:moveTo>
                    <a:cubicBezTo>
                      <a:pt x="42401" y="24904"/>
                      <a:pt x="41489" y="21179"/>
                      <a:pt x="39666" y="18508"/>
                    </a:cubicBezTo>
                    <a:cubicBezTo>
                      <a:pt x="37843" y="15837"/>
                      <a:pt x="35652" y="14050"/>
                      <a:pt x="33094" y="13144"/>
                    </a:cubicBezTo>
                    <a:cubicBezTo>
                      <a:pt x="30535" y="12239"/>
                      <a:pt x="27927" y="11787"/>
                      <a:pt x="25271" y="11787"/>
                    </a:cubicBezTo>
                    <a:lnTo>
                      <a:pt x="17724" y="11787"/>
                    </a:lnTo>
                    <a:lnTo>
                      <a:pt x="17724" y="46599"/>
                    </a:lnTo>
                    <a:lnTo>
                      <a:pt x="25271" y="46599"/>
                    </a:lnTo>
                    <a:cubicBezTo>
                      <a:pt x="29906" y="46599"/>
                      <a:pt x="33921" y="45496"/>
                      <a:pt x="37313" y="43291"/>
                    </a:cubicBezTo>
                    <a:cubicBezTo>
                      <a:pt x="40705" y="41087"/>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E08136A0-0759-5ACA-5A86-CE0CC3EE80C3}"/>
                  </a:ext>
                </a:extLst>
              </p:cNvPr>
              <p:cNvSpPr/>
              <p:nvPr/>
            </p:nvSpPr>
            <p:spPr bwMode="ltGray">
              <a:xfrm>
                <a:off x="10027551" y="6531507"/>
                <a:ext cx="44309" cy="58767"/>
              </a:xfrm>
              <a:custGeom>
                <a:avLst/>
                <a:gdLst>
                  <a:gd name="connsiteX0" fmla="*/ 44309 w 44309"/>
                  <a:gd name="connsiteY0" fmla="*/ 58768 h 58767"/>
                  <a:gd name="connsiteX1" fmla="*/ 0 w 44309"/>
                  <a:gd name="connsiteY1" fmla="*/ 58768 h 58767"/>
                  <a:gd name="connsiteX2" fmla="*/ 0 w 44309"/>
                  <a:gd name="connsiteY2" fmla="*/ 0 h 58767"/>
                  <a:gd name="connsiteX3" fmla="*/ 43588 w 44309"/>
                  <a:gd name="connsiteY3" fmla="*/ 0 h 58767"/>
                  <a:gd name="connsiteX4" fmla="*/ 43588 w 44309"/>
                  <a:gd name="connsiteY4" fmla="*/ 11787 h 58767"/>
                  <a:gd name="connsiteX5" fmla="*/ 17724 w 44309"/>
                  <a:gd name="connsiteY5" fmla="*/ 11787 h 58767"/>
                  <a:gd name="connsiteX6" fmla="*/ 17724 w 44309"/>
                  <a:gd name="connsiteY6" fmla="*/ 22557 h 58767"/>
                  <a:gd name="connsiteX7" fmla="*/ 42401 w 44309"/>
                  <a:gd name="connsiteY7" fmla="*/ 22557 h 58767"/>
                  <a:gd name="connsiteX8" fmla="*/ 42401 w 44309"/>
                  <a:gd name="connsiteY8" fmla="*/ 34387 h 58767"/>
                  <a:gd name="connsiteX9" fmla="*/ 17724 w 44309"/>
                  <a:gd name="connsiteY9" fmla="*/ 34387 h 58767"/>
                  <a:gd name="connsiteX10" fmla="*/ 17724 w 44309"/>
                  <a:gd name="connsiteY10" fmla="*/ 46938 h 58767"/>
                  <a:gd name="connsiteX11" fmla="*/ 44309 w 44309"/>
                  <a:gd name="connsiteY11" fmla="*/ 46938 h 58767"/>
                  <a:gd name="connsiteX12" fmla="*/ 44309 w 44309"/>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9"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B38D042-8807-F5B6-8D1E-D4B3F1428112}"/>
                  </a:ext>
                </a:extLst>
              </p:cNvPr>
              <p:cNvSpPr/>
              <p:nvPr/>
            </p:nvSpPr>
            <p:spPr bwMode="ltGray">
              <a:xfrm>
                <a:off x="10076684" y="6531507"/>
                <a:ext cx="64195" cy="59530"/>
              </a:xfrm>
              <a:custGeom>
                <a:avLst/>
                <a:gdLst>
                  <a:gd name="connsiteX0" fmla="*/ 64195 w 64195"/>
                  <a:gd name="connsiteY0" fmla="*/ 0 h 59530"/>
                  <a:gd name="connsiteX1" fmla="*/ 37694 w 64195"/>
                  <a:gd name="connsiteY1" fmla="*/ 59531 h 59530"/>
                  <a:gd name="connsiteX2" fmla="*/ 25992 w 64195"/>
                  <a:gd name="connsiteY2" fmla="*/ 59531 h 59530"/>
                  <a:gd name="connsiteX3" fmla="*/ 0 w 64195"/>
                  <a:gd name="connsiteY3" fmla="*/ 0 h 59530"/>
                  <a:gd name="connsiteX4" fmla="*/ 18444 w 64195"/>
                  <a:gd name="connsiteY4" fmla="*/ 0 h 59530"/>
                  <a:gd name="connsiteX5" fmla="*/ 31886 w 64195"/>
                  <a:gd name="connsiteY5" fmla="*/ 33921 h 59530"/>
                  <a:gd name="connsiteX6" fmla="*/ 45708 w 64195"/>
                  <a:gd name="connsiteY6" fmla="*/ 0 h 59530"/>
                  <a:gd name="connsiteX7" fmla="*/ 64195 w 64195"/>
                  <a:gd name="connsiteY7" fmla="*/ 0 h 5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95" h="59530">
                    <a:moveTo>
                      <a:pt x="64195" y="0"/>
                    </a:moveTo>
                    <a:lnTo>
                      <a:pt x="37694" y="59531"/>
                    </a:lnTo>
                    <a:lnTo>
                      <a:pt x="25992" y="59531"/>
                    </a:lnTo>
                    <a:lnTo>
                      <a:pt x="0" y="0"/>
                    </a:lnTo>
                    <a:lnTo>
                      <a:pt x="18444" y="0"/>
                    </a:lnTo>
                    <a:lnTo>
                      <a:pt x="31886" y="33921"/>
                    </a:lnTo>
                    <a:lnTo>
                      <a:pt x="45708" y="0"/>
                    </a:lnTo>
                    <a:lnTo>
                      <a:pt x="64195" y="0"/>
                    </a:lnTo>
                    <a:close/>
                  </a:path>
                </a:pathLst>
              </a:custGeom>
              <a:solidFill>
                <a:srgbClr val="717171"/>
              </a:solidFill>
              <a:ln w="30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FE8861C-EFB6-EF8B-738A-D4490F644119}"/>
                  </a:ext>
                </a:extLst>
              </p:cNvPr>
              <p:cNvSpPr/>
              <p:nvPr/>
            </p:nvSpPr>
            <p:spPr bwMode="ltGray">
              <a:xfrm>
                <a:off x="1014858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0ECC0E6C-9499-9868-3660-62C52941E0CC}"/>
                  </a:ext>
                </a:extLst>
              </p:cNvPr>
              <p:cNvSpPr/>
              <p:nvPr/>
            </p:nvSpPr>
            <p:spPr bwMode="ltGray">
              <a:xfrm>
                <a:off x="10204422" y="6531507"/>
                <a:ext cx="44648" cy="58767"/>
              </a:xfrm>
              <a:custGeom>
                <a:avLst/>
                <a:gdLst>
                  <a:gd name="connsiteX0" fmla="*/ 44648 w 44648"/>
                  <a:gd name="connsiteY0" fmla="*/ 58768 h 58767"/>
                  <a:gd name="connsiteX1" fmla="*/ 0 w 44648"/>
                  <a:gd name="connsiteY1" fmla="*/ 58768 h 58767"/>
                  <a:gd name="connsiteX2" fmla="*/ 0 w 44648"/>
                  <a:gd name="connsiteY2" fmla="*/ 0 h 58767"/>
                  <a:gd name="connsiteX3" fmla="*/ 17724 w 44648"/>
                  <a:gd name="connsiteY3" fmla="*/ 0 h 58767"/>
                  <a:gd name="connsiteX4" fmla="*/ 17724 w 44648"/>
                  <a:gd name="connsiteY4" fmla="*/ 44691 h 58767"/>
                  <a:gd name="connsiteX5" fmla="*/ 44648 w 44648"/>
                  <a:gd name="connsiteY5" fmla="*/ 44691 h 58767"/>
                  <a:gd name="connsiteX6" fmla="*/ 44648 w 44648"/>
                  <a:gd name="connsiteY6"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648" h="58767">
                    <a:moveTo>
                      <a:pt x="44648" y="58768"/>
                    </a:moveTo>
                    <a:lnTo>
                      <a:pt x="0" y="58768"/>
                    </a:lnTo>
                    <a:lnTo>
                      <a:pt x="0" y="0"/>
                    </a:lnTo>
                    <a:lnTo>
                      <a:pt x="17724" y="0"/>
                    </a:lnTo>
                    <a:lnTo>
                      <a:pt x="17724" y="44691"/>
                    </a:lnTo>
                    <a:lnTo>
                      <a:pt x="44648" y="44691"/>
                    </a:lnTo>
                    <a:lnTo>
                      <a:pt x="44648" y="58768"/>
                    </a:lnTo>
                    <a:close/>
                  </a:path>
                </a:pathLst>
              </a:custGeom>
              <a:solidFill>
                <a:srgbClr val="717171"/>
              </a:solidFill>
              <a:ln w="30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32CBF93-2B4A-9964-556A-0FA20751CA93}"/>
                  </a:ext>
                </a:extLst>
              </p:cNvPr>
              <p:cNvSpPr/>
              <p:nvPr/>
            </p:nvSpPr>
            <p:spPr bwMode="ltGray">
              <a:xfrm>
                <a:off x="10250249" y="6530702"/>
                <a:ext cx="66698" cy="60336"/>
              </a:xfrm>
              <a:custGeom>
                <a:avLst/>
                <a:gdLst>
                  <a:gd name="connsiteX0" fmla="*/ 66698 w 66698"/>
                  <a:gd name="connsiteY0" fmla="*/ 30147 h 60336"/>
                  <a:gd name="connsiteX1" fmla="*/ 62900 w 66698"/>
                  <a:gd name="connsiteY1" fmla="*/ 45284 h 60336"/>
                  <a:gd name="connsiteX2" fmla="*/ 51603 w 66698"/>
                  <a:gd name="connsiteY2" fmla="*/ 56266 h 60336"/>
                  <a:gd name="connsiteX3" fmla="*/ 33327 w 66698"/>
                  <a:gd name="connsiteY3" fmla="*/ 60337 h 60336"/>
                  <a:gd name="connsiteX4" fmla="*/ 14883 w 66698"/>
                  <a:gd name="connsiteY4" fmla="*/ 56096 h 60336"/>
                  <a:gd name="connsiteX5" fmla="*/ 3668 w 66698"/>
                  <a:gd name="connsiteY5" fmla="*/ 44945 h 60336"/>
                  <a:gd name="connsiteX6" fmla="*/ 0 w 66698"/>
                  <a:gd name="connsiteY6" fmla="*/ 30147 h 60336"/>
                  <a:gd name="connsiteX7" fmla="*/ 3646 w 66698"/>
                  <a:gd name="connsiteY7" fmla="*/ 15328 h 60336"/>
                  <a:gd name="connsiteX8" fmla="*/ 14862 w 66698"/>
                  <a:gd name="connsiteY8" fmla="*/ 4219 h 60336"/>
                  <a:gd name="connsiteX9" fmla="*/ 33327 w 66698"/>
                  <a:gd name="connsiteY9" fmla="*/ 0 h 60336"/>
                  <a:gd name="connsiteX10" fmla="*/ 47848 w 66698"/>
                  <a:gd name="connsiteY10" fmla="*/ 2417 h 60336"/>
                  <a:gd name="connsiteX11" fmla="*/ 58345 w 66698"/>
                  <a:gd name="connsiteY11" fmla="*/ 8968 h 60336"/>
                  <a:gd name="connsiteX12" fmla="*/ 64578 w 66698"/>
                  <a:gd name="connsiteY12" fmla="*/ 18593 h 60336"/>
                  <a:gd name="connsiteX13" fmla="*/ 66698 w 66698"/>
                  <a:gd name="connsiteY13" fmla="*/ 30147 h 60336"/>
                  <a:gd name="connsiteX14" fmla="*/ 48635 w 66698"/>
                  <a:gd name="connsiteY14" fmla="*/ 30147 h 60336"/>
                  <a:gd name="connsiteX15" fmla="*/ 47660 w 66698"/>
                  <a:gd name="connsiteY15" fmla="*/ 24105 h 60336"/>
                  <a:gd name="connsiteX16" fmla="*/ 44710 w 66698"/>
                  <a:gd name="connsiteY16" fmla="*/ 19356 h 60336"/>
                  <a:gd name="connsiteX17" fmla="*/ 39901 w 66698"/>
                  <a:gd name="connsiteY17" fmla="*/ 16218 h 60336"/>
                  <a:gd name="connsiteX18" fmla="*/ 33327 w 66698"/>
                  <a:gd name="connsiteY18" fmla="*/ 15095 h 60336"/>
                  <a:gd name="connsiteX19" fmla="*/ 22133 w 66698"/>
                  <a:gd name="connsiteY19" fmla="*/ 19250 h 60336"/>
                  <a:gd name="connsiteX20" fmla="*/ 18063 w 66698"/>
                  <a:gd name="connsiteY20" fmla="*/ 30147 h 60336"/>
                  <a:gd name="connsiteX21" fmla="*/ 22154 w 66698"/>
                  <a:gd name="connsiteY21" fmla="*/ 41065 h 60336"/>
                  <a:gd name="connsiteX22" fmla="*/ 33327 w 66698"/>
                  <a:gd name="connsiteY22" fmla="*/ 45242 h 60336"/>
                  <a:gd name="connsiteX23" fmla="*/ 41639 w 66698"/>
                  <a:gd name="connsiteY23" fmla="*/ 43313 h 60336"/>
                  <a:gd name="connsiteX24" fmla="*/ 46855 w 66698"/>
                  <a:gd name="connsiteY24" fmla="*/ 37970 h 60336"/>
                  <a:gd name="connsiteX25" fmla="*/ 48635 w 66698"/>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8" h="60336">
                    <a:moveTo>
                      <a:pt x="66698" y="30147"/>
                    </a:moveTo>
                    <a:cubicBezTo>
                      <a:pt x="66698" y="35632"/>
                      <a:pt x="65432" y="40678"/>
                      <a:pt x="62900" y="45284"/>
                    </a:cubicBezTo>
                    <a:cubicBezTo>
                      <a:pt x="60374" y="49891"/>
                      <a:pt x="56607" y="53552"/>
                      <a:pt x="51603" y="56266"/>
                    </a:cubicBezTo>
                    <a:cubicBezTo>
                      <a:pt x="46600" y="58980"/>
                      <a:pt x="40507" y="60337"/>
                      <a:pt x="33327" y="60337"/>
                    </a:cubicBezTo>
                    <a:cubicBezTo>
                      <a:pt x="26061" y="60337"/>
                      <a:pt x="19913" y="58922"/>
                      <a:pt x="14883" y="56096"/>
                    </a:cubicBezTo>
                    <a:cubicBezTo>
                      <a:pt x="9851" y="53271"/>
                      <a:pt x="6112" y="49552"/>
                      <a:pt x="3668" y="44945"/>
                    </a:cubicBezTo>
                    <a:cubicBezTo>
                      <a:pt x="1222" y="40338"/>
                      <a:pt x="0" y="35405"/>
                      <a:pt x="0" y="30147"/>
                    </a:cubicBezTo>
                    <a:cubicBezTo>
                      <a:pt x="0" y="24862"/>
                      <a:pt x="1214" y="19922"/>
                      <a:pt x="3646" y="15328"/>
                    </a:cubicBezTo>
                    <a:cubicBezTo>
                      <a:pt x="6077" y="10733"/>
                      <a:pt x="9816" y="7032"/>
                      <a:pt x="14862" y="4219"/>
                    </a:cubicBezTo>
                    <a:cubicBezTo>
                      <a:pt x="19907" y="1405"/>
                      <a:pt x="26061" y="0"/>
                      <a:pt x="33327" y="0"/>
                    </a:cubicBezTo>
                    <a:cubicBezTo>
                      <a:pt x="38756" y="0"/>
                      <a:pt x="43596" y="806"/>
                      <a:pt x="47848" y="2417"/>
                    </a:cubicBezTo>
                    <a:cubicBezTo>
                      <a:pt x="52106" y="4028"/>
                      <a:pt x="55601" y="6212"/>
                      <a:pt x="58345" y="8968"/>
                    </a:cubicBezTo>
                    <a:cubicBezTo>
                      <a:pt x="61083" y="11724"/>
                      <a:pt x="63161" y="14931"/>
                      <a:pt x="64578" y="18593"/>
                    </a:cubicBezTo>
                    <a:cubicBezTo>
                      <a:pt x="65989" y="22254"/>
                      <a:pt x="66698" y="26104"/>
                      <a:pt x="66698" y="30147"/>
                    </a:cubicBezTo>
                    <a:close/>
                    <a:moveTo>
                      <a:pt x="48635" y="30147"/>
                    </a:moveTo>
                    <a:cubicBezTo>
                      <a:pt x="48635" y="27942"/>
                      <a:pt x="48308" y="25928"/>
                      <a:pt x="47660" y="24105"/>
                    </a:cubicBezTo>
                    <a:cubicBezTo>
                      <a:pt x="47006" y="22282"/>
                      <a:pt x="46025" y="20698"/>
                      <a:pt x="44710" y="19356"/>
                    </a:cubicBezTo>
                    <a:cubicBezTo>
                      <a:pt x="43396" y="18014"/>
                      <a:pt x="41791" y="16966"/>
                      <a:pt x="39901" y="16218"/>
                    </a:cubicBezTo>
                    <a:cubicBezTo>
                      <a:pt x="38005" y="15470"/>
                      <a:pt x="35812"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2" y="43849"/>
                      <a:pt x="28605" y="45242"/>
                      <a:pt x="33327" y="45242"/>
                    </a:cubicBezTo>
                    <a:cubicBezTo>
                      <a:pt x="36575" y="45242"/>
                      <a:pt x="39350" y="44600"/>
                      <a:pt x="41639" y="43313"/>
                    </a:cubicBezTo>
                    <a:cubicBezTo>
                      <a:pt x="43929" y="42025"/>
                      <a:pt x="45667" y="40245"/>
                      <a:pt x="46855" y="37970"/>
                    </a:cubicBezTo>
                    <a:cubicBezTo>
                      <a:pt x="48042" y="35695"/>
                      <a:pt x="48635" y="33088"/>
                      <a:pt x="48635" y="30147"/>
                    </a:cubicBezTo>
                    <a:close/>
                  </a:path>
                </a:pathLst>
              </a:custGeom>
              <a:solidFill>
                <a:srgbClr val="717171"/>
              </a:solidFill>
              <a:ln w="30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D368CC1E-8256-D07F-FDA3-3B27FDF6E8DF}"/>
                  </a:ext>
                </a:extLst>
              </p:cNvPr>
              <p:cNvSpPr/>
              <p:nvPr/>
            </p:nvSpPr>
            <p:spPr bwMode="ltGray">
              <a:xfrm>
                <a:off x="10327624" y="6531507"/>
                <a:ext cx="50881" cy="58767"/>
              </a:xfrm>
              <a:custGeom>
                <a:avLst/>
                <a:gdLst>
                  <a:gd name="connsiteX0" fmla="*/ 50881 w 50881"/>
                  <a:gd name="connsiteY0" fmla="*/ 18487 h 58767"/>
                  <a:gd name="connsiteX1" fmla="*/ 49757 w 50881"/>
                  <a:gd name="connsiteY1" fmla="*/ 24868 h 58767"/>
                  <a:gd name="connsiteX2" fmla="*/ 46132 w 50881"/>
                  <a:gd name="connsiteY2" fmla="*/ 30677 h 58767"/>
                  <a:gd name="connsiteX3" fmla="*/ 39369 w 50881"/>
                  <a:gd name="connsiteY3" fmla="*/ 35044 h 58767"/>
                  <a:gd name="connsiteX4" fmla="*/ 29341 w 50881"/>
                  <a:gd name="connsiteY4" fmla="*/ 36719 h 58767"/>
                  <a:gd name="connsiteX5" fmla="*/ 17724 w 50881"/>
                  <a:gd name="connsiteY5" fmla="*/ 36719 h 58767"/>
                  <a:gd name="connsiteX6" fmla="*/ 17724 w 50881"/>
                  <a:gd name="connsiteY6" fmla="*/ 58768 h 58767"/>
                  <a:gd name="connsiteX7" fmla="*/ 0 w 50881"/>
                  <a:gd name="connsiteY7" fmla="*/ 58768 h 58767"/>
                  <a:gd name="connsiteX8" fmla="*/ 0 w 50881"/>
                  <a:gd name="connsiteY8" fmla="*/ 0 h 58767"/>
                  <a:gd name="connsiteX9" fmla="*/ 29341 w 50881"/>
                  <a:gd name="connsiteY9" fmla="*/ 0 h 58767"/>
                  <a:gd name="connsiteX10" fmla="*/ 39369 w 50881"/>
                  <a:gd name="connsiteY10" fmla="*/ 1696 h 58767"/>
                  <a:gd name="connsiteX11" fmla="*/ 46132 w 50881"/>
                  <a:gd name="connsiteY11" fmla="*/ 6106 h 58767"/>
                  <a:gd name="connsiteX12" fmla="*/ 49757 w 50881"/>
                  <a:gd name="connsiteY12" fmla="*/ 12000 h 58767"/>
                  <a:gd name="connsiteX13" fmla="*/ 50881 w 50881"/>
                  <a:gd name="connsiteY13" fmla="*/ 18487 h 58767"/>
                  <a:gd name="connsiteX14" fmla="*/ 32818 w 50881"/>
                  <a:gd name="connsiteY14" fmla="*/ 18572 h 58767"/>
                  <a:gd name="connsiteX15" fmla="*/ 30338 w 50881"/>
                  <a:gd name="connsiteY15" fmla="*/ 12826 h 58767"/>
                  <a:gd name="connsiteX16" fmla="*/ 21455 w 50881"/>
                  <a:gd name="connsiteY16" fmla="*/ 11279 h 58767"/>
                  <a:gd name="connsiteX17" fmla="*/ 17724 w 50881"/>
                  <a:gd name="connsiteY17" fmla="*/ 11279 h 58767"/>
                  <a:gd name="connsiteX18" fmla="*/ 17724 w 50881"/>
                  <a:gd name="connsiteY18" fmla="*/ 25441 h 58767"/>
                  <a:gd name="connsiteX19" fmla="*/ 21540 w 50881"/>
                  <a:gd name="connsiteY19" fmla="*/ 25441 h 58767"/>
                  <a:gd name="connsiteX20" fmla="*/ 28324 w 50881"/>
                  <a:gd name="connsiteY20" fmla="*/ 24889 h 58767"/>
                  <a:gd name="connsiteX21" fmla="*/ 31758 w 50881"/>
                  <a:gd name="connsiteY21" fmla="*/ 22854 h 58767"/>
                  <a:gd name="connsiteX22" fmla="*/ 32818 w 50881"/>
                  <a:gd name="connsiteY22"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881" h="58767">
                    <a:moveTo>
                      <a:pt x="50881" y="18487"/>
                    </a:moveTo>
                    <a:cubicBezTo>
                      <a:pt x="50881" y="20664"/>
                      <a:pt x="50506" y="22791"/>
                      <a:pt x="49757" y="24868"/>
                    </a:cubicBezTo>
                    <a:cubicBezTo>
                      <a:pt x="49009" y="26946"/>
                      <a:pt x="47801" y="28881"/>
                      <a:pt x="46132" y="30677"/>
                    </a:cubicBezTo>
                    <a:cubicBezTo>
                      <a:pt x="44463" y="32473"/>
                      <a:pt x="42210" y="33927"/>
                      <a:pt x="39369" y="35044"/>
                    </a:cubicBezTo>
                    <a:cubicBezTo>
                      <a:pt x="36528" y="36162"/>
                      <a:pt x="33185" y="36719"/>
                      <a:pt x="29341" y="36719"/>
                    </a:cubicBezTo>
                    <a:lnTo>
                      <a:pt x="17724" y="36719"/>
                    </a:lnTo>
                    <a:lnTo>
                      <a:pt x="17724" y="58768"/>
                    </a:lnTo>
                    <a:lnTo>
                      <a:pt x="0" y="58768"/>
                    </a:lnTo>
                    <a:lnTo>
                      <a:pt x="0" y="0"/>
                    </a:lnTo>
                    <a:lnTo>
                      <a:pt x="29341" y="0"/>
                    </a:lnTo>
                    <a:cubicBezTo>
                      <a:pt x="33185" y="0"/>
                      <a:pt x="36528" y="566"/>
                      <a:pt x="39369" y="1696"/>
                    </a:cubicBezTo>
                    <a:cubicBezTo>
                      <a:pt x="42210" y="2826"/>
                      <a:pt x="44463" y="4298"/>
                      <a:pt x="46132" y="6106"/>
                    </a:cubicBezTo>
                    <a:cubicBezTo>
                      <a:pt x="47801" y="7914"/>
                      <a:pt x="49009" y="9879"/>
                      <a:pt x="49757" y="12000"/>
                    </a:cubicBezTo>
                    <a:cubicBezTo>
                      <a:pt x="50506" y="14120"/>
                      <a:pt x="50881" y="16282"/>
                      <a:pt x="50881" y="18487"/>
                    </a:cubicBezTo>
                    <a:close/>
                    <a:moveTo>
                      <a:pt x="32818" y="18572"/>
                    </a:moveTo>
                    <a:cubicBezTo>
                      <a:pt x="32818" y="15773"/>
                      <a:pt x="31992" y="13859"/>
                      <a:pt x="30338" y="12826"/>
                    </a:cubicBezTo>
                    <a:cubicBezTo>
                      <a:pt x="28684" y="11794"/>
                      <a:pt x="25722" y="11279"/>
                      <a:pt x="21455" y="11279"/>
                    </a:cubicBezTo>
                    <a:lnTo>
                      <a:pt x="17724" y="11279"/>
                    </a:lnTo>
                    <a:lnTo>
                      <a:pt x="17724" y="25441"/>
                    </a:lnTo>
                    <a:lnTo>
                      <a:pt x="21540" y="25441"/>
                    </a:lnTo>
                    <a:cubicBezTo>
                      <a:pt x="24480" y="25441"/>
                      <a:pt x="26740" y="25256"/>
                      <a:pt x="28324" y="24889"/>
                    </a:cubicBezTo>
                    <a:cubicBezTo>
                      <a:pt x="29908" y="24523"/>
                      <a:pt x="31053" y="23845"/>
                      <a:pt x="31758" y="22854"/>
                    </a:cubicBezTo>
                    <a:cubicBezTo>
                      <a:pt x="32464" y="21864"/>
                      <a:pt x="32818" y="20437"/>
                      <a:pt x="32818" y="18572"/>
                    </a:cubicBezTo>
                    <a:close/>
                  </a:path>
                </a:pathLst>
              </a:custGeom>
              <a:solidFill>
                <a:srgbClr val="717171"/>
              </a:solidFill>
              <a:ln w="309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8C268DFA-C20D-5397-E5A2-78AD334317C2}"/>
                  </a:ext>
                </a:extLst>
              </p:cNvPr>
              <p:cNvSpPr/>
              <p:nvPr/>
            </p:nvSpPr>
            <p:spPr bwMode="ltGray">
              <a:xfrm>
                <a:off x="10387993" y="6531507"/>
                <a:ext cx="68350" cy="58767"/>
              </a:xfrm>
              <a:custGeom>
                <a:avLst/>
                <a:gdLst>
                  <a:gd name="connsiteX0" fmla="*/ 68350 w 68350"/>
                  <a:gd name="connsiteY0" fmla="*/ 58768 h 58767"/>
                  <a:gd name="connsiteX1" fmla="*/ 50627 w 68350"/>
                  <a:gd name="connsiteY1" fmla="*/ 58768 h 58767"/>
                  <a:gd name="connsiteX2" fmla="*/ 50627 w 68350"/>
                  <a:gd name="connsiteY2" fmla="*/ 24720 h 58767"/>
                  <a:gd name="connsiteX3" fmla="*/ 34642 w 68350"/>
                  <a:gd name="connsiteY3" fmla="*/ 44436 h 58767"/>
                  <a:gd name="connsiteX4" fmla="*/ 33242 w 68350"/>
                  <a:gd name="connsiteY4" fmla="*/ 44436 h 58767"/>
                  <a:gd name="connsiteX5" fmla="*/ 17215 w 68350"/>
                  <a:gd name="connsiteY5" fmla="*/ 24720 h 58767"/>
                  <a:gd name="connsiteX6" fmla="*/ 17215 w 68350"/>
                  <a:gd name="connsiteY6" fmla="*/ 58768 h 58767"/>
                  <a:gd name="connsiteX7" fmla="*/ 0 w 68350"/>
                  <a:gd name="connsiteY7" fmla="*/ 58768 h 58767"/>
                  <a:gd name="connsiteX8" fmla="*/ 0 w 68350"/>
                  <a:gd name="connsiteY8" fmla="*/ 0 h 58767"/>
                  <a:gd name="connsiteX9" fmla="*/ 16070 w 68350"/>
                  <a:gd name="connsiteY9" fmla="*/ 0 h 58767"/>
                  <a:gd name="connsiteX10" fmla="*/ 34133 w 68350"/>
                  <a:gd name="connsiteY10" fmla="*/ 22049 h 58767"/>
                  <a:gd name="connsiteX11" fmla="*/ 52280 w 68350"/>
                  <a:gd name="connsiteY11" fmla="*/ 0 h 58767"/>
                  <a:gd name="connsiteX12" fmla="*/ 68350 w 68350"/>
                  <a:gd name="connsiteY12" fmla="*/ 0 h 58767"/>
                  <a:gd name="connsiteX13" fmla="*/ 68350 w 68350"/>
                  <a:gd name="connsiteY13"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350" h="58767">
                    <a:moveTo>
                      <a:pt x="68350" y="58768"/>
                    </a:moveTo>
                    <a:lnTo>
                      <a:pt x="50627" y="58768"/>
                    </a:lnTo>
                    <a:lnTo>
                      <a:pt x="50627" y="24720"/>
                    </a:lnTo>
                    <a:lnTo>
                      <a:pt x="34642" y="44436"/>
                    </a:lnTo>
                    <a:lnTo>
                      <a:pt x="33242" y="44436"/>
                    </a:lnTo>
                    <a:lnTo>
                      <a:pt x="17215" y="24720"/>
                    </a:lnTo>
                    <a:lnTo>
                      <a:pt x="17215" y="58768"/>
                    </a:lnTo>
                    <a:lnTo>
                      <a:pt x="0" y="58768"/>
                    </a:lnTo>
                    <a:lnTo>
                      <a:pt x="0" y="0"/>
                    </a:lnTo>
                    <a:lnTo>
                      <a:pt x="16070" y="0"/>
                    </a:lnTo>
                    <a:lnTo>
                      <a:pt x="34133" y="22049"/>
                    </a:lnTo>
                    <a:lnTo>
                      <a:pt x="52280" y="0"/>
                    </a:lnTo>
                    <a:lnTo>
                      <a:pt x="68350" y="0"/>
                    </a:lnTo>
                    <a:lnTo>
                      <a:pt x="68350" y="58768"/>
                    </a:lnTo>
                    <a:close/>
                  </a:path>
                </a:pathLst>
              </a:custGeom>
              <a:solidFill>
                <a:srgbClr val="717171"/>
              </a:solidFill>
              <a:ln w="3097"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D63D53A-2EE1-4AE5-7004-FD1B2EBC1AEC}"/>
                  </a:ext>
                </a:extLst>
              </p:cNvPr>
              <p:cNvSpPr/>
              <p:nvPr/>
            </p:nvSpPr>
            <p:spPr bwMode="ltGray">
              <a:xfrm>
                <a:off x="1047083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C1362BC0-F1C2-CF67-D85D-F678C47CA542}"/>
                  </a:ext>
                </a:extLst>
              </p:cNvPr>
              <p:cNvSpPr/>
              <p:nvPr/>
            </p:nvSpPr>
            <p:spPr bwMode="ltGray">
              <a:xfrm>
                <a:off x="10526672" y="653150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1E758F45-771A-C323-B1CE-709565743443}"/>
                  </a:ext>
                </a:extLst>
              </p:cNvPr>
              <p:cNvSpPr/>
              <p:nvPr/>
            </p:nvSpPr>
            <p:spPr bwMode="ltGray">
              <a:xfrm>
                <a:off x="10600483" y="653150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8E569C1B-9945-B136-D067-1EB311936B8A}"/>
                  </a:ext>
                </a:extLst>
              </p:cNvPr>
              <p:cNvSpPr/>
              <p:nvPr/>
            </p:nvSpPr>
            <p:spPr bwMode="ltGray">
              <a:xfrm>
                <a:off x="10692859" y="653070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1"/>
                      <a:pt x="56605" y="53552"/>
                      <a:pt x="51602" y="56266"/>
                    </a:cubicBezTo>
                    <a:cubicBezTo>
                      <a:pt x="46599" y="58980"/>
                      <a:pt x="40508" y="60337"/>
                      <a:pt x="33327" y="60337"/>
                    </a:cubicBezTo>
                    <a:cubicBezTo>
                      <a:pt x="26061" y="60337"/>
                      <a:pt x="19913" y="58922"/>
                      <a:pt x="14883" y="56096"/>
                    </a:cubicBezTo>
                    <a:cubicBezTo>
                      <a:pt x="9852" y="53271"/>
                      <a:pt x="6112" y="49552"/>
                      <a:pt x="3668" y="44945"/>
                    </a:cubicBezTo>
                    <a:cubicBezTo>
                      <a:pt x="1224" y="40338"/>
                      <a:pt x="0" y="35405"/>
                      <a:pt x="0" y="30147"/>
                    </a:cubicBezTo>
                    <a:cubicBezTo>
                      <a:pt x="0" y="24862"/>
                      <a:pt x="1214" y="19922"/>
                      <a:pt x="3646" y="15328"/>
                    </a:cubicBezTo>
                    <a:cubicBezTo>
                      <a:pt x="6078" y="10733"/>
                      <a:pt x="9816" y="7032"/>
                      <a:pt x="14862" y="4219"/>
                    </a:cubicBezTo>
                    <a:cubicBezTo>
                      <a:pt x="19907" y="1405"/>
                      <a:pt x="26061" y="0"/>
                      <a:pt x="33327" y="0"/>
                    </a:cubicBezTo>
                    <a:cubicBezTo>
                      <a:pt x="38754" y="0"/>
                      <a:pt x="43594" y="806"/>
                      <a:pt x="47849" y="2417"/>
                    </a:cubicBezTo>
                    <a:cubicBezTo>
                      <a:pt x="52105" y="4028"/>
                      <a:pt x="55603" y="6212"/>
                      <a:pt x="58344" y="8968"/>
                    </a:cubicBezTo>
                    <a:cubicBezTo>
                      <a:pt x="61085" y="11724"/>
                      <a:pt x="63162" y="14931"/>
                      <a:pt x="64577" y="18593"/>
                    </a:cubicBezTo>
                    <a:cubicBezTo>
                      <a:pt x="65991" y="22254"/>
                      <a:pt x="66697" y="26104"/>
                      <a:pt x="66697" y="30147"/>
                    </a:cubicBezTo>
                    <a:close/>
                    <a:moveTo>
                      <a:pt x="48634" y="30147"/>
                    </a:moveTo>
                    <a:cubicBezTo>
                      <a:pt x="48634" y="27942"/>
                      <a:pt x="48310" y="25928"/>
                      <a:pt x="47659" y="24105"/>
                    </a:cubicBezTo>
                    <a:cubicBezTo>
                      <a:pt x="47007" y="22282"/>
                      <a:pt x="46026" y="20698"/>
                      <a:pt x="44712" y="19356"/>
                    </a:cubicBezTo>
                    <a:cubicBezTo>
                      <a:pt x="43397" y="18014"/>
                      <a:pt x="41792" y="16966"/>
                      <a:pt x="39899" y="16218"/>
                    </a:cubicBezTo>
                    <a:cubicBezTo>
                      <a:pt x="38006" y="15470"/>
                      <a:pt x="35814"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3" y="43849"/>
                      <a:pt x="28605" y="45242"/>
                      <a:pt x="33327" y="45242"/>
                    </a:cubicBezTo>
                    <a:cubicBezTo>
                      <a:pt x="36577" y="45242"/>
                      <a:pt x="39348" y="44600"/>
                      <a:pt x="41638" y="43313"/>
                    </a:cubicBezTo>
                    <a:cubicBezTo>
                      <a:pt x="43927" y="42025"/>
                      <a:pt x="45666" y="40245"/>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1761FB10-F575-D089-8A0F-7BEE230A1976}"/>
                  </a:ext>
                </a:extLst>
              </p:cNvPr>
              <p:cNvSpPr/>
              <p:nvPr/>
            </p:nvSpPr>
            <p:spPr bwMode="ltGray">
              <a:xfrm>
                <a:off x="1077023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96D2D629-EC59-C63E-0399-667B3A32060E}"/>
                  </a:ext>
                </a:extLst>
              </p:cNvPr>
              <p:cNvSpPr/>
              <p:nvPr/>
            </p:nvSpPr>
            <p:spPr bwMode="ltGray">
              <a:xfrm>
                <a:off x="1082390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DEA9A8B9-9A7F-6D60-B119-BE438BC79CE5}"/>
                  </a:ext>
                </a:extLst>
              </p:cNvPr>
              <p:cNvSpPr/>
              <p:nvPr/>
            </p:nvSpPr>
            <p:spPr bwMode="ltGray">
              <a:xfrm>
                <a:off x="10877661" y="6531507"/>
                <a:ext cx="17723" cy="58767"/>
              </a:xfrm>
              <a:custGeom>
                <a:avLst/>
                <a:gdLst>
                  <a:gd name="connsiteX0" fmla="*/ 17724 w 17723"/>
                  <a:gd name="connsiteY0" fmla="*/ 58768 h 58767"/>
                  <a:gd name="connsiteX1" fmla="*/ 0 w 17723"/>
                  <a:gd name="connsiteY1" fmla="*/ 58768 h 58767"/>
                  <a:gd name="connsiteX2" fmla="*/ 0 w 17723"/>
                  <a:gd name="connsiteY2" fmla="*/ 0 h 58767"/>
                  <a:gd name="connsiteX3" fmla="*/ 17724 w 17723"/>
                  <a:gd name="connsiteY3" fmla="*/ 0 h 58767"/>
                  <a:gd name="connsiteX4" fmla="*/ 17724 w 17723"/>
                  <a:gd name="connsiteY4" fmla="*/ 58768 h 58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3" h="58767">
                    <a:moveTo>
                      <a:pt x="17724" y="58768"/>
                    </a:moveTo>
                    <a:lnTo>
                      <a:pt x="0" y="58768"/>
                    </a:lnTo>
                    <a:lnTo>
                      <a:pt x="0" y="0"/>
                    </a:lnTo>
                    <a:lnTo>
                      <a:pt x="17724" y="0"/>
                    </a:lnTo>
                    <a:lnTo>
                      <a:pt x="17724" y="58768"/>
                    </a:lnTo>
                    <a:close/>
                  </a:path>
                </a:pathLst>
              </a:custGeom>
              <a:solidFill>
                <a:srgbClr val="717171"/>
              </a:solidFill>
              <a:ln w="309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3D48EB96-CE3A-1889-EFBD-51FEE6E5CD78}"/>
                  </a:ext>
                </a:extLst>
              </p:cNvPr>
              <p:cNvSpPr/>
              <p:nvPr/>
            </p:nvSpPr>
            <p:spPr bwMode="ltGray">
              <a:xfrm>
                <a:off x="10906060" y="6530702"/>
                <a:ext cx="56435" cy="60336"/>
              </a:xfrm>
              <a:custGeom>
                <a:avLst/>
                <a:gdLst>
                  <a:gd name="connsiteX0" fmla="*/ 56436 w 56435"/>
                  <a:gd name="connsiteY0" fmla="*/ 55164 h 60336"/>
                  <a:gd name="connsiteX1" fmla="*/ 48973 w 56435"/>
                  <a:gd name="connsiteY1" fmla="*/ 58216 h 60336"/>
                  <a:gd name="connsiteX2" fmla="*/ 41277 w 56435"/>
                  <a:gd name="connsiteY2" fmla="*/ 59849 h 60336"/>
                  <a:gd name="connsiteX3" fmla="*/ 33242 w 56435"/>
                  <a:gd name="connsiteY3" fmla="*/ 60336 h 60336"/>
                  <a:gd name="connsiteX4" fmla="*/ 19483 w 56435"/>
                  <a:gd name="connsiteY4" fmla="*/ 58216 h 60336"/>
                  <a:gd name="connsiteX5" fmla="*/ 8925 w 56435"/>
                  <a:gd name="connsiteY5" fmla="*/ 51962 h 60336"/>
                  <a:gd name="connsiteX6" fmla="*/ 2226 w 56435"/>
                  <a:gd name="connsiteY6" fmla="*/ 42295 h 60336"/>
                  <a:gd name="connsiteX7" fmla="*/ 0 w 56435"/>
                  <a:gd name="connsiteY7" fmla="*/ 30147 h 60336"/>
                  <a:gd name="connsiteX8" fmla="*/ 2629 w 56435"/>
                  <a:gd name="connsiteY8" fmla="*/ 16854 h 60336"/>
                  <a:gd name="connsiteX9" fmla="*/ 9985 w 56435"/>
                  <a:gd name="connsiteY9" fmla="*/ 7378 h 60336"/>
                  <a:gd name="connsiteX10" fmla="*/ 20755 w 56435"/>
                  <a:gd name="connsiteY10" fmla="*/ 1802 h 60336"/>
                  <a:gd name="connsiteX11" fmla="*/ 33497 w 56435"/>
                  <a:gd name="connsiteY11" fmla="*/ 0 h 60336"/>
                  <a:gd name="connsiteX12" fmla="*/ 56181 w 56435"/>
                  <a:gd name="connsiteY12" fmla="*/ 4452 h 60336"/>
                  <a:gd name="connsiteX13" fmla="*/ 56181 w 56435"/>
                  <a:gd name="connsiteY13" fmla="*/ 20056 h 60336"/>
                  <a:gd name="connsiteX14" fmla="*/ 47553 w 56435"/>
                  <a:gd name="connsiteY14" fmla="*/ 15540 h 60336"/>
                  <a:gd name="connsiteX15" fmla="*/ 37525 w 56435"/>
                  <a:gd name="connsiteY15" fmla="*/ 13738 h 60336"/>
                  <a:gd name="connsiteX16" fmla="*/ 27942 w 56435"/>
                  <a:gd name="connsiteY16" fmla="*/ 15773 h 60336"/>
                  <a:gd name="connsiteX17" fmla="*/ 20776 w 56435"/>
                  <a:gd name="connsiteY17" fmla="*/ 21582 h 60336"/>
                  <a:gd name="connsiteX18" fmla="*/ 18063 w 56435"/>
                  <a:gd name="connsiteY18" fmla="*/ 30402 h 60336"/>
                  <a:gd name="connsiteX19" fmla="*/ 20437 w 56435"/>
                  <a:gd name="connsiteY19" fmla="*/ 38564 h 60336"/>
                  <a:gd name="connsiteX20" fmla="*/ 27031 w 56435"/>
                  <a:gd name="connsiteY20" fmla="*/ 44457 h 60336"/>
                  <a:gd name="connsiteX21" fmla="*/ 36550 w 56435"/>
                  <a:gd name="connsiteY21" fmla="*/ 46641 h 60336"/>
                  <a:gd name="connsiteX22" fmla="*/ 44648 w 56435"/>
                  <a:gd name="connsiteY22" fmla="*/ 45602 h 60336"/>
                  <a:gd name="connsiteX23" fmla="*/ 51072 w 56435"/>
                  <a:gd name="connsiteY23" fmla="*/ 43291 h 60336"/>
                  <a:gd name="connsiteX24" fmla="*/ 56436 w 56435"/>
                  <a:gd name="connsiteY24" fmla="*/ 40281 h 60336"/>
                  <a:gd name="connsiteX25" fmla="*/ 56436 w 56435"/>
                  <a:gd name="connsiteY25" fmla="*/ 55164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435" h="60336">
                    <a:moveTo>
                      <a:pt x="56436" y="55164"/>
                    </a:moveTo>
                    <a:cubicBezTo>
                      <a:pt x="54004" y="56436"/>
                      <a:pt x="51517" y="57453"/>
                      <a:pt x="48973" y="58216"/>
                    </a:cubicBezTo>
                    <a:cubicBezTo>
                      <a:pt x="46429" y="58980"/>
                      <a:pt x="43864" y="59525"/>
                      <a:pt x="41277" y="59849"/>
                    </a:cubicBezTo>
                    <a:cubicBezTo>
                      <a:pt x="38691" y="60173"/>
                      <a:pt x="36014" y="60336"/>
                      <a:pt x="33242" y="60336"/>
                    </a:cubicBezTo>
                    <a:cubicBezTo>
                      <a:pt x="28127" y="60336"/>
                      <a:pt x="23539" y="59631"/>
                      <a:pt x="19483" y="58216"/>
                    </a:cubicBezTo>
                    <a:cubicBezTo>
                      <a:pt x="15428" y="56802"/>
                      <a:pt x="11909" y="54718"/>
                      <a:pt x="8925" y="51962"/>
                    </a:cubicBezTo>
                    <a:cubicBezTo>
                      <a:pt x="5942" y="49206"/>
                      <a:pt x="3710" y="45984"/>
                      <a:pt x="2226" y="42295"/>
                    </a:cubicBezTo>
                    <a:cubicBezTo>
                      <a:pt x="742" y="38606"/>
                      <a:pt x="0" y="34557"/>
                      <a:pt x="0" y="30147"/>
                    </a:cubicBezTo>
                    <a:cubicBezTo>
                      <a:pt x="0" y="25086"/>
                      <a:pt x="875" y="20655"/>
                      <a:pt x="2629" y="16854"/>
                    </a:cubicBezTo>
                    <a:cubicBezTo>
                      <a:pt x="4382" y="13053"/>
                      <a:pt x="6833" y="9895"/>
                      <a:pt x="9985" y="7378"/>
                    </a:cubicBezTo>
                    <a:cubicBezTo>
                      <a:pt x="13138" y="4861"/>
                      <a:pt x="16727" y="3004"/>
                      <a:pt x="20755" y="1802"/>
                    </a:cubicBezTo>
                    <a:cubicBezTo>
                      <a:pt x="24783" y="600"/>
                      <a:pt x="29029" y="0"/>
                      <a:pt x="33497" y="0"/>
                    </a:cubicBezTo>
                    <a:cubicBezTo>
                      <a:pt x="40169" y="0"/>
                      <a:pt x="47728" y="1484"/>
                      <a:pt x="56181" y="4452"/>
                    </a:cubicBezTo>
                    <a:lnTo>
                      <a:pt x="56181" y="20056"/>
                    </a:lnTo>
                    <a:cubicBezTo>
                      <a:pt x="53271" y="18248"/>
                      <a:pt x="50394" y="16742"/>
                      <a:pt x="47553" y="15540"/>
                    </a:cubicBezTo>
                    <a:cubicBezTo>
                      <a:pt x="44712" y="14338"/>
                      <a:pt x="41368" y="13738"/>
                      <a:pt x="37525" y="13738"/>
                    </a:cubicBezTo>
                    <a:cubicBezTo>
                      <a:pt x="34105" y="13738"/>
                      <a:pt x="30910" y="14416"/>
                      <a:pt x="27942" y="15773"/>
                    </a:cubicBezTo>
                    <a:cubicBezTo>
                      <a:pt x="24974" y="17130"/>
                      <a:pt x="22585" y="19065"/>
                      <a:pt x="20776" y="21582"/>
                    </a:cubicBezTo>
                    <a:cubicBezTo>
                      <a:pt x="18968" y="24099"/>
                      <a:pt x="18063" y="27037"/>
                      <a:pt x="18063" y="30402"/>
                    </a:cubicBezTo>
                    <a:cubicBezTo>
                      <a:pt x="18063" y="33370"/>
                      <a:pt x="18853" y="36089"/>
                      <a:pt x="20437" y="38564"/>
                    </a:cubicBezTo>
                    <a:cubicBezTo>
                      <a:pt x="22021" y="41038"/>
                      <a:pt x="24217" y="43001"/>
                      <a:pt x="27031" y="44457"/>
                    </a:cubicBezTo>
                    <a:cubicBezTo>
                      <a:pt x="29844" y="45914"/>
                      <a:pt x="33015" y="46641"/>
                      <a:pt x="36550" y="46641"/>
                    </a:cubicBezTo>
                    <a:cubicBezTo>
                      <a:pt x="39406" y="46641"/>
                      <a:pt x="42104" y="46296"/>
                      <a:pt x="44648" y="45602"/>
                    </a:cubicBezTo>
                    <a:cubicBezTo>
                      <a:pt x="47192" y="44909"/>
                      <a:pt x="49333" y="44139"/>
                      <a:pt x="51072" y="43291"/>
                    </a:cubicBezTo>
                    <a:cubicBezTo>
                      <a:pt x="52810" y="42443"/>
                      <a:pt x="54597" y="41441"/>
                      <a:pt x="56436" y="40281"/>
                    </a:cubicBezTo>
                    <a:lnTo>
                      <a:pt x="56436" y="55164"/>
                    </a:lnTo>
                    <a:close/>
                  </a:path>
                </a:pathLst>
              </a:custGeom>
              <a:solidFill>
                <a:srgbClr val="717171"/>
              </a:solidFill>
              <a:ln w="3097"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BBA6C1AF-4791-AD43-2555-48F059DF3E3F}"/>
                  </a:ext>
                </a:extLst>
              </p:cNvPr>
              <p:cNvSpPr/>
              <p:nvPr/>
            </p:nvSpPr>
            <p:spPr bwMode="ltGray">
              <a:xfrm>
                <a:off x="10974062"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grpSp>
      </p:grpSp>
      <p:sp>
        <p:nvSpPr>
          <p:cNvPr id="47" name="Disclaimer-English (United States)">
            <a:extLst>
              <a:ext uri="{FF2B5EF4-FFF2-40B4-BE49-F238E27FC236}">
                <a16:creationId xmlns:a16="http://schemas.microsoft.com/office/drawing/2014/main" id="{7E9B4EE0-8EF2-F3D5-FA44-DB2B0766C589}"/>
              </a:ext>
            </a:extLst>
          </p:cNvPr>
          <p:cNvSpPr>
            <a:spLocks noChangeArrowheads="1"/>
          </p:cNvSpPr>
          <p:nvPr userDrawn="1">
            <p:custDataLst>
              <p:tags r:id="rId9"/>
            </p:custDataLst>
          </p:nvPr>
        </p:nvSpPr>
        <p:spPr bwMode="black">
          <a:xfrm>
            <a:off x="551941" y="6547471"/>
            <a:ext cx="795679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CONFIDENTIAL AND PROPRIETARY</a:t>
            </a:r>
          </a:p>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Any use of this material without specific permission is strictly prohibited</a:t>
            </a:r>
          </a:p>
        </p:txBody>
      </p:sp>
      <p:sp>
        <p:nvSpPr>
          <p:cNvPr id="48" name="1. On-page tracker">
            <a:extLst>
              <a:ext uri="{FF2B5EF4-FFF2-40B4-BE49-F238E27FC236}">
                <a16:creationId xmlns:a16="http://schemas.microsoft.com/office/drawing/2014/main" id="{9427CFEC-58AA-A6DB-603D-1FBFEAB588ED}"/>
              </a:ext>
            </a:extLst>
          </p:cNvPr>
          <p:cNvSpPr txBox="1">
            <a:spLocks/>
          </p:cNvSpPr>
          <p:nvPr userDrawn="1">
            <p:custDataLst>
              <p:tags r:id="rId10"/>
            </p:custDataLst>
          </p:nvPr>
        </p:nvSpPr>
        <p:spPr>
          <a:xfrm>
            <a:off x="7854433" y="59518"/>
            <a:ext cx="3789499"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anchor="t" anchorCtr="0">
            <a:spAutoFit/>
          </a:bodyPr>
          <a:lstStyle>
            <a:lvl1pPr marL="0" indent="0" algn="r"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Pct val="100000"/>
              <a:buFont typeface="Segoe UI" panose="020B0502040204020203" pitchFamily="34" charset="0"/>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CONFIDENTIAL | PRELIMINARY | PRE-DECISIONAL | NOT FOR DISTRIBUTION</a:t>
            </a:r>
          </a:p>
        </p:txBody>
      </p:sp>
    </p:spTree>
    <p:extLst>
      <p:ext uri="{BB962C8B-B14F-4D97-AF65-F5344CB8AC3E}">
        <p14:creationId xmlns:p14="http://schemas.microsoft.com/office/powerpoint/2010/main" val="3640868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3561315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13" imgH="416" progId="TCLayout.ActiveDocument.1">
                  <p:embed/>
                </p:oleObj>
              </mc:Choice>
              <mc:Fallback>
                <p:oleObj name="think-cell Slide" r:id="rId12"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accent2">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172212"/>
            <a:ext cx="5065776" cy="731520"/>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grpSp>
        <p:nvGrpSpPr>
          <p:cNvPr id="5" name="Group 4">
            <a:extLst>
              <a:ext uri="{FF2B5EF4-FFF2-40B4-BE49-F238E27FC236}">
                <a16:creationId xmlns:a16="http://schemas.microsoft.com/office/drawing/2014/main" id="{D41B15E0-BA0F-19F7-4D9C-87EFDA44FE10}"/>
              </a:ext>
            </a:extLst>
          </p:cNvPr>
          <p:cNvGrpSpPr/>
          <p:nvPr userDrawn="1"/>
        </p:nvGrpSpPr>
        <p:grpSpPr bwMode="ltGray">
          <a:xfrm>
            <a:off x="9811472" y="6304742"/>
            <a:ext cx="1563554" cy="423849"/>
            <a:chOff x="9454816" y="6288867"/>
            <a:chExt cx="1563554" cy="423849"/>
          </a:xfrm>
        </p:grpSpPr>
        <p:grpSp>
          <p:nvGrpSpPr>
            <p:cNvPr id="6" name="Group 5">
              <a:extLst>
                <a:ext uri="{FF2B5EF4-FFF2-40B4-BE49-F238E27FC236}">
                  <a16:creationId xmlns:a16="http://schemas.microsoft.com/office/drawing/2014/main" id="{CF41DDD5-3B55-C8E5-D189-577689D1EC70}"/>
                </a:ext>
              </a:extLst>
            </p:cNvPr>
            <p:cNvGrpSpPr/>
            <p:nvPr/>
          </p:nvGrpSpPr>
          <p:grpSpPr bwMode="ltGray">
            <a:xfrm>
              <a:off x="9454816" y="6288867"/>
              <a:ext cx="459297" cy="423849"/>
              <a:chOff x="9454816" y="6288867"/>
              <a:chExt cx="459297" cy="423849"/>
            </a:xfrm>
          </p:grpSpPr>
          <p:sp>
            <p:nvSpPr>
              <p:cNvPr id="45" name="Freeform: Shape 44">
                <a:extLst>
                  <a:ext uri="{FF2B5EF4-FFF2-40B4-BE49-F238E27FC236}">
                    <a16:creationId xmlns:a16="http://schemas.microsoft.com/office/drawing/2014/main" id="{968D097E-8E54-119A-C754-63905CF41834}"/>
                  </a:ext>
                </a:extLst>
              </p:cNvPr>
              <p:cNvSpPr/>
              <p:nvPr/>
            </p:nvSpPr>
            <p:spPr bwMode="ltGray">
              <a:xfrm>
                <a:off x="9459196" y="6297278"/>
                <a:ext cx="448095" cy="412705"/>
              </a:xfrm>
              <a:custGeom>
                <a:avLst/>
                <a:gdLst>
                  <a:gd name="connsiteX0" fmla="*/ 166300 w 448095"/>
                  <a:gd name="connsiteY0" fmla="*/ 48808 h 412705"/>
                  <a:gd name="connsiteX1" fmla="*/ 221973 w 448095"/>
                  <a:gd name="connsiteY1" fmla="*/ 351 h 412705"/>
                  <a:gd name="connsiteX2" fmla="*/ 223782 w 448095"/>
                  <a:gd name="connsiteY2" fmla="*/ 76898 h 412705"/>
                  <a:gd name="connsiteX3" fmla="*/ 166300 w 448095"/>
                  <a:gd name="connsiteY3" fmla="*/ 48808 h 412705"/>
                  <a:gd name="connsiteX4" fmla="*/ 166300 w 448095"/>
                  <a:gd name="connsiteY4" fmla="*/ 48808 h 412705"/>
                  <a:gd name="connsiteX5" fmla="*/ 124725 w 448095"/>
                  <a:gd name="connsiteY5" fmla="*/ 0 h 412705"/>
                  <a:gd name="connsiteX6" fmla="*/ 221973 w 448095"/>
                  <a:gd name="connsiteY6" fmla="*/ 351 h 412705"/>
                  <a:gd name="connsiteX7" fmla="*/ 166300 w 448095"/>
                  <a:gd name="connsiteY7" fmla="*/ 48808 h 412705"/>
                  <a:gd name="connsiteX8" fmla="*/ 124725 w 448095"/>
                  <a:gd name="connsiteY8" fmla="*/ 0 h 412705"/>
                  <a:gd name="connsiteX9" fmla="*/ 124725 w 448095"/>
                  <a:gd name="connsiteY9" fmla="*/ 0 h 412705"/>
                  <a:gd name="connsiteX10" fmla="*/ 123278 w 448095"/>
                  <a:gd name="connsiteY10" fmla="*/ 82165 h 412705"/>
                  <a:gd name="connsiteX11" fmla="*/ 166300 w 448095"/>
                  <a:gd name="connsiteY11" fmla="*/ 48808 h 412705"/>
                  <a:gd name="connsiteX12" fmla="*/ 124725 w 448095"/>
                  <a:gd name="connsiteY12" fmla="*/ 0 h 412705"/>
                  <a:gd name="connsiteX13" fmla="*/ 123278 w 448095"/>
                  <a:gd name="connsiteY13" fmla="*/ 82165 h 412705"/>
                  <a:gd name="connsiteX14" fmla="*/ 123278 w 448095"/>
                  <a:gd name="connsiteY14" fmla="*/ 82165 h 412705"/>
                  <a:gd name="connsiteX15" fmla="*/ 165577 w 448095"/>
                  <a:gd name="connsiteY15" fmla="*/ 112011 h 412705"/>
                  <a:gd name="connsiteX16" fmla="*/ 123278 w 448095"/>
                  <a:gd name="connsiteY16" fmla="*/ 82165 h 412705"/>
                  <a:gd name="connsiteX17" fmla="*/ 166300 w 448095"/>
                  <a:gd name="connsiteY17" fmla="*/ 48808 h 412705"/>
                  <a:gd name="connsiteX18" fmla="*/ 165577 w 448095"/>
                  <a:gd name="connsiteY18" fmla="*/ 112011 h 412705"/>
                  <a:gd name="connsiteX19" fmla="*/ 165577 w 448095"/>
                  <a:gd name="connsiteY19" fmla="*/ 112011 h 412705"/>
                  <a:gd name="connsiteX20" fmla="*/ 223782 w 448095"/>
                  <a:gd name="connsiteY20" fmla="*/ 76898 h 412705"/>
                  <a:gd name="connsiteX21" fmla="*/ 165577 w 448095"/>
                  <a:gd name="connsiteY21" fmla="*/ 112011 h 412705"/>
                  <a:gd name="connsiteX22" fmla="*/ 166300 w 448095"/>
                  <a:gd name="connsiteY22" fmla="*/ 48808 h 412705"/>
                  <a:gd name="connsiteX23" fmla="*/ 223782 w 448095"/>
                  <a:gd name="connsiteY23" fmla="*/ 76898 h 412705"/>
                  <a:gd name="connsiteX24" fmla="*/ 223782 w 448095"/>
                  <a:gd name="connsiteY24" fmla="*/ 76898 h 412705"/>
                  <a:gd name="connsiteX25" fmla="*/ 121110 w 448095"/>
                  <a:gd name="connsiteY25" fmla="*/ 174862 h 412705"/>
                  <a:gd name="connsiteX26" fmla="*/ 123278 w 448095"/>
                  <a:gd name="connsiteY26" fmla="*/ 82165 h 412705"/>
                  <a:gd name="connsiteX27" fmla="*/ 165577 w 448095"/>
                  <a:gd name="connsiteY27" fmla="*/ 112011 h 412705"/>
                  <a:gd name="connsiteX28" fmla="*/ 121110 w 448095"/>
                  <a:gd name="connsiteY28" fmla="*/ 174862 h 412705"/>
                  <a:gd name="connsiteX29" fmla="*/ 121110 w 448095"/>
                  <a:gd name="connsiteY29" fmla="*/ 174862 h 412705"/>
                  <a:gd name="connsiteX30" fmla="*/ 173168 w 448095"/>
                  <a:gd name="connsiteY30" fmla="*/ 165734 h 412705"/>
                  <a:gd name="connsiteX31" fmla="*/ 165577 w 448095"/>
                  <a:gd name="connsiteY31" fmla="*/ 112011 h 412705"/>
                  <a:gd name="connsiteX32" fmla="*/ 121110 w 448095"/>
                  <a:gd name="connsiteY32" fmla="*/ 174862 h 412705"/>
                  <a:gd name="connsiteX33" fmla="*/ 173168 w 448095"/>
                  <a:gd name="connsiteY33" fmla="*/ 165734 h 412705"/>
                  <a:gd name="connsiteX34" fmla="*/ 173168 w 448095"/>
                  <a:gd name="connsiteY34" fmla="*/ 165734 h 412705"/>
                  <a:gd name="connsiteX35" fmla="*/ 165212 w 448095"/>
                  <a:gd name="connsiteY35" fmla="*/ 224370 h 412705"/>
                  <a:gd name="connsiteX36" fmla="*/ 173168 w 448095"/>
                  <a:gd name="connsiteY36" fmla="*/ 165734 h 412705"/>
                  <a:gd name="connsiteX37" fmla="*/ 121110 w 448095"/>
                  <a:gd name="connsiteY37" fmla="*/ 174862 h 412705"/>
                  <a:gd name="connsiteX38" fmla="*/ 165212 w 448095"/>
                  <a:gd name="connsiteY38" fmla="*/ 224370 h 412705"/>
                  <a:gd name="connsiteX39" fmla="*/ 165212 w 448095"/>
                  <a:gd name="connsiteY39" fmla="*/ 224370 h 412705"/>
                  <a:gd name="connsiteX40" fmla="*/ 100863 w 448095"/>
                  <a:gd name="connsiteY40" fmla="*/ 220859 h 412705"/>
                  <a:gd name="connsiteX41" fmla="*/ 165212 w 448095"/>
                  <a:gd name="connsiteY41" fmla="*/ 224370 h 412705"/>
                  <a:gd name="connsiteX42" fmla="*/ 121110 w 448095"/>
                  <a:gd name="connsiteY42" fmla="*/ 174862 h 412705"/>
                  <a:gd name="connsiteX43" fmla="*/ 100863 w 448095"/>
                  <a:gd name="connsiteY43" fmla="*/ 220859 h 412705"/>
                  <a:gd name="connsiteX44" fmla="*/ 100863 w 448095"/>
                  <a:gd name="connsiteY44" fmla="*/ 220859 h 412705"/>
                  <a:gd name="connsiteX45" fmla="*/ 58205 w 448095"/>
                  <a:gd name="connsiteY45" fmla="*/ 173810 h 412705"/>
                  <a:gd name="connsiteX46" fmla="*/ 121110 w 448095"/>
                  <a:gd name="connsiteY46" fmla="*/ 174862 h 412705"/>
                  <a:gd name="connsiteX47" fmla="*/ 100863 w 448095"/>
                  <a:gd name="connsiteY47" fmla="*/ 220859 h 412705"/>
                  <a:gd name="connsiteX48" fmla="*/ 58205 w 448095"/>
                  <a:gd name="connsiteY48" fmla="*/ 173810 h 412705"/>
                  <a:gd name="connsiteX49" fmla="*/ 58205 w 448095"/>
                  <a:gd name="connsiteY49" fmla="*/ 173810 h 412705"/>
                  <a:gd name="connsiteX50" fmla="*/ 42299 w 448095"/>
                  <a:gd name="connsiteY50" fmla="*/ 217700 h 412705"/>
                  <a:gd name="connsiteX51" fmla="*/ 58205 w 448095"/>
                  <a:gd name="connsiteY51" fmla="*/ 173810 h 412705"/>
                  <a:gd name="connsiteX52" fmla="*/ 0 w 448095"/>
                  <a:gd name="connsiteY52" fmla="*/ 173457 h 412705"/>
                  <a:gd name="connsiteX53" fmla="*/ 42299 w 448095"/>
                  <a:gd name="connsiteY53" fmla="*/ 217700 h 412705"/>
                  <a:gd name="connsiteX54" fmla="*/ 42299 w 448095"/>
                  <a:gd name="connsiteY54" fmla="*/ 217700 h 412705"/>
                  <a:gd name="connsiteX55" fmla="*/ 100863 w 448095"/>
                  <a:gd name="connsiteY55" fmla="*/ 220859 h 412705"/>
                  <a:gd name="connsiteX56" fmla="*/ 42299 w 448095"/>
                  <a:gd name="connsiteY56" fmla="*/ 217700 h 412705"/>
                  <a:gd name="connsiteX57" fmla="*/ 58205 w 448095"/>
                  <a:gd name="connsiteY57" fmla="*/ 173810 h 412705"/>
                  <a:gd name="connsiteX58" fmla="*/ 100863 w 448095"/>
                  <a:gd name="connsiteY58" fmla="*/ 220859 h 412705"/>
                  <a:gd name="connsiteX59" fmla="*/ 100863 w 448095"/>
                  <a:gd name="connsiteY59" fmla="*/ 220859 h 412705"/>
                  <a:gd name="connsiteX60" fmla="*/ 66517 w 448095"/>
                  <a:gd name="connsiteY60" fmla="*/ 262996 h 412705"/>
                  <a:gd name="connsiteX61" fmla="*/ 100863 w 448095"/>
                  <a:gd name="connsiteY61" fmla="*/ 220859 h 412705"/>
                  <a:gd name="connsiteX62" fmla="*/ 42299 w 448095"/>
                  <a:gd name="connsiteY62" fmla="*/ 217700 h 412705"/>
                  <a:gd name="connsiteX63" fmla="*/ 66517 w 448095"/>
                  <a:gd name="connsiteY63" fmla="*/ 262996 h 412705"/>
                  <a:gd name="connsiteX64" fmla="*/ 66517 w 448095"/>
                  <a:gd name="connsiteY64" fmla="*/ 262996 h 412705"/>
                  <a:gd name="connsiteX65" fmla="*/ 114601 w 448095"/>
                  <a:gd name="connsiteY65" fmla="*/ 293895 h 412705"/>
                  <a:gd name="connsiteX66" fmla="*/ 100863 w 448095"/>
                  <a:gd name="connsiteY66" fmla="*/ 220859 h 412705"/>
                  <a:gd name="connsiteX67" fmla="*/ 66517 w 448095"/>
                  <a:gd name="connsiteY67" fmla="*/ 262996 h 412705"/>
                  <a:gd name="connsiteX68" fmla="*/ 114601 w 448095"/>
                  <a:gd name="connsiteY68" fmla="*/ 293895 h 412705"/>
                  <a:gd name="connsiteX69" fmla="*/ 114601 w 448095"/>
                  <a:gd name="connsiteY69" fmla="*/ 293895 h 412705"/>
                  <a:gd name="connsiteX70" fmla="*/ 165212 w 448095"/>
                  <a:gd name="connsiteY70" fmla="*/ 224370 h 412705"/>
                  <a:gd name="connsiteX71" fmla="*/ 114601 w 448095"/>
                  <a:gd name="connsiteY71" fmla="*/ 293895 h 412705"/>
                  <a:gd name="connsiteX72" fmla="*/ 100863 w 448095"/>
                  <a:gd name="connsiteY72" fmla="*/ 220859 h 412705"/>
                  <a:gd name="connsiteX73" fmla="*/ 165212 w 448095"/>
                  <a:gd name="connsiteY73" fmla="*/ 224370 h 412705"/>
                  <a:gd name="connsiteX74" fmla="*/ 165212 w 448095"/>
                  <a:gd name="connsiteY74" fmla="*/ 224370 h 412705"/>
                  <a:gd name="connsiteX75" fmla="*/ 244024 w 448095"/>
                  <a:gd name="connsiteY75" fmla="*/ 130268 h 412705"/>
                  <a:gd name="connsiteX76" fmla="*/ 165577 w 448095"/>
                  <a:gd name="connsiteY76" fmla="*/ 112011 h 412705"/>
                  <a:gd name="connsiteX77" fmla="*/ 223782 w 448095"/>
                  <a:gd name="connsiteY77" fmla="*/ 76898 h 412705"/>
                  <a:gd name="connsiteX78" fmla="*/ 244024 w 448095"/>
                  <a:gd name="connsiteY78" fmla="*/ 130268 h 412705"/>
                  <a:gd name="connsiteX79" fmla="*/ 244024 w 448095"/>
                  <a:gd name="connsiteY79" fmla="*/ 130268 h 412705"/>
                  <a:gd name="connsiteX80" fmla="*/ 173168 w 448095"/>
                  <a:gd name="connsiteY80" fmla="*/ 165734 h 412705"/>
                  <a:gd name="connsiteX81" fmla="*/ 165577 w 448095"/>
                  <a:gd name="connsiteY81" fmla="*/ 112011 h 412705"/>
                  <a:gd name="connsiteX82" fmla="*/ 244024 w 448095"/>
                  <a:gd name="connsiteY82" fmla="*/ 130268 h 412705"/>
                  <a:gd name="connsiteX83" fmla="*/ 173168 w 448095"/>
                  <a:gd name="connsiteY83" fmla="*/ 165734 h 412705"/>
                  <a:gd name="connsiteX84" fmla="*/ 173168 w 448095"/>
                  <a:gd name="connsiteY84" fmla="*/ 165734 h 412705"/>
                  <a:gd name="connsiteX85" fmla="*/ 290478 w 448095"/>
                  <a:gd name="connsiteY85" fmla="*/ 96384 h 412705"/>
                  <a:gd name="connsiteX86" fmla="*/ 223782 w 448095"/>
                  <a:gd name="connsiteY86" fmla="*/ 76898 h 412705"/>
                  <a:gd name="connsiteX87" fmla="*/ 244024 w 448095"/>
                  <a:gd name="connsiteY87" fmla="*/ 130268 h 412705"/>
                  <a:gd name="connsiteX88" fmla="*/ 290478 w 448095"/>
                  <a:gd name="connsiteY88" fmla="*/ 96384 h 412705"/>
                  <a:gd name="connsiteX89" fmla="*/ 290478 w 448095"/>
                  <a:gd name="connsiteY89" fmla="*/ 96384 h 412705"/>
                  <a:gd name="connsiteX90" fmla="*/ 298793 w 448095"/>
                  <a:gd name="connsiteY90" fmla="*/ 150458 h 412705"/>
                  <a:gd name="connsiteX91" fmla="*/ 290478 w 448095"/>
                  <a:gd name="connsiteY91" fmla="*/ 96384 h 412705"/>
                  <a:gd name="connsiteX92" fmla="*/ 244024 w 448095"/>
                  <a:gd name="connsiteY92" fmla="*/ 130268 h 412705"/>
                  <a:gd name="connsiteX93" fmla="*/ 298793 w 448095"/>
                  <a:gd name="connsiteY93" fmla="*/ 150458 h 412705"/>
                  <a:gd name="connsiteX94" fmla="*/ 298793 w 448095"/>
                  <a:gd name="connsiteY94" fmla="*/ 150458 h 412705"/>
                  <a:gd name="connsiteX95" fmla="*/ 239865 w 448095"/>
                  <a:gd name="connsiteY95" fmla="*/ 190136 h 412705"/>
                  <a:gd name="connsiteX96" fmla="*/ 298793 w 448095"/>
                  <a:gd name="connsiteY96" fmla="*/ 150458 h 412705"/>
                  <a:gd name="connsiteX97" fmla="*/ 244024 w 448095"/>
                  <a:gd name="connsiteY97" fmla="*/ 130268 h 412705"/>
                  <a:gd name="connsiteX98" fmla="*/ 239865 w 448095"/>
                  <a:gd name="connsiteY98" fmla="*/ 190136 h 412705"/>
                  <a:gd name="connsiteX99" fmla="*/ 239865 w 448095"/>
                  <a:gd name="connsiteY99" fmla="*/ 190136 h 412705"/>
                  <a:gd name="connsiteX100" fmla="*/ 173168 w 448095"/>
                  <a:gd name="connsiteY100" fmla="*/ 165734 h 412705"/>
                  <a:gd name="connsiteX101" fmla="*/ 239865 w 448095"/>
                  <a:gd name="connsiteY101" fmla="*/ 190136 h 412705"/>
                  <a:gd name="connsiteX102" fmla="*/ 244024 w 448095"/>
                  <a:gd name="connsiteY102" fmla="*/ 130268 h 412705"/>
                  <a:gd name="connsiteX103" fmla="*/ 173168 w 448095"/>
                  <a:gd name="connsiteY103" fmla="*/ 165734 h 412705"/>
                  <a:gd name="connsiteX104" fmla="*/ 173168 w 448095"/>
                  <a:gd name="connsiteY104" fmla="*/ 165734 h 412705"/>
                  <a:gd name="connsiteX105" fmla="*/ 356634 w 448095"/>
                  <a:gd name="connsiteY105" fmla="*/ 148704 h 412705"/>
                  <a:gd name="connsiteX106" fmla="*/ 421345 w 448095"/>
                  <a:gd name="connsiteY106" fmla="*/ 105866 h 412705"/>
                  <a:gd name="connsiteX107" fmla="*/ 374711 w 448095"/>
                  <a:gd name="connsiteY107" fmla="*/ 93928 h 412705"/>
                  <a:gd name="connsiteX108" fmla="*/ 356634 w 448095"/>
                  <a:gd name="connsiteY108" fmla="*/ 148704 h 412705"/>
                  <a:gd name="connsiteX109" fmla="*/ 356634 w 448095"/>
                  <a:gd name="connsiteY109" fmla="*/ 148704 h 412705"/>
                  <a:gd name="connsiteX110" fmla="*/ 290478 w 448095"/>
                  <a:gd name="connsiteY110" fmla="*/ 96384 h 412705"/>
                  <a:gd name="connsiteX111" fmla="*/ 374711 w 448095"/>
                  <a:gd name="connsiteY111" fmla="*/ 93928 h 412705"/>
                  <a:gd name="connsiteX112" fmla="*/ 356634 w 448095"/>
                  <a:gd name="connsiteY112" fmla="*/ 148704 h 412705"/>
                  <a:gd name="connsiteX113" fmla="*/ 290478 w 448095"/>
                  <a:gd name="connsiteY113" fmla="*/ 96384 h 412705"/>
                  <a:gd name="connsiteX114" fmla="*/ 290478 w 448095"/>
                  <a:gd name="connsiteY114" fmla="*/ 96384 h 412705"/>
                  <a:gd name="connsiteX115" fmla="*/ 298793 w 448095"/>
                  <a:gd name="connsiteY115" fmla="*/ 150458 h 412705"/>
                  <a:gd name="connsiteX116" fmla="*/ 356634 w 448095"/>
                  <a:gd name="connsiteY116" fmla="*/ 148704 h 412705"/>
                  <a:gd name="connsiteX117" fmla="*/ 290478 w 448095"/>
                  <a:gd name="connsiteY117" fmla="*/ 96384 h 412705"/>
                  <a:gd name="connsiteX118" fmla="*/ 298793 w 448095"/>
                  <a:gd name="connsiteY118" fmla="*/ 150458 h 412705"/>
                  <a:gd name="connsiteX119" fmla="*/ 298793 w 448095"/>
                  <a:gd name="connsiteY119" fmla="*/ 150458 h 412705"/>
                  <a:gd name="connsiteX120" fmla="*/ 427851 w 448095"/>
                  <a:gd name="connsiteY120" fmla="*/ 165909 h 412705"/>
                  <a:gd name="connsiteX121" fmla="*/ 421345 w 448095"/>
                  <a:gd name="connsiteY121" fmla="*/ 105866 h 412705"/>
                  <a:gd name="connsiteX122" fmla="*/ 356634 w 448095"/>
                  <a:gd name="connsiteY122" fmla="*/ 148704 h 412705"/>
                  <a:gd name="connsiteX123" fmla="*/ 427851 w 448095"/>
                  <a:gd name="connsiteY123" fmla="*/ 165909 h 412705"/>
                  <a:gd name="connsiteX124" fmla="*/ 427851 w 448095"/>
                  <a:gd name="connsiteY124" fmla="*/ 165909 h 412705"/>
                  <a:gd name="connsiteX125" fmla="*/ 362058 w 448095"/>
                  <a:gd name="connsiteY125" fmla="*/ 195404 h 412705"/>
                  <a:gd name="connsiteX126" fmla="*/ 427851 w 448095"/>
                  <a:gd name="connsiteY126" fmla="*/ 165909 h 412705"/>
                  <a:gd name="connsiteX127" fmla="*/ 356634 w 448095"/>
                  <a:gd name="connsiteY127" fmla="*/ 148704 h 412705"/>
                  <a:gd name="connsiteX128" fmla="*/ 362058 w 448095"/>
                  <a:gd name="connsiteY128" fmla="*/ 195404 h 412705"/>
                  <a:gd name="connsiteX129" fmla="*/ 362058 w 448095"/>
                  <a:gd name="connsiteY129" fmla="*/ 195404 h 412705"/>
                  <a:gd name="connsiteX130" fmla="*/ 298793 w 448095"/>
                  <a:gd name="connsiteY130" fmla="*/ 150458 h 412705"/>
                  <a:gd name="connsiteX131" fmla="*/ 362058 w 448095"/>
                  <a:gd name="connsiteY131" fmla="*/ 195404 h 412705"/>
                  <a:gd name="connsiteX132" fmla="*/ 356634 w 448095"/>
                  <a:gd name="connsiteY132" fmla="*/ 148704 h 412705"/>
                  <a:gd name="connsiteX133" fmla="*/ 298793 w 448095"/>
                  <a:gd name="connsiteY133" fmla="*/ 150458 h 412705"/>
                  <a:gd name="connsiteX134" fmla="*/ 298793 w 448095"/>
                  <a:gd name="connsiteY134" fmla="*/ 150458 h 412705"/>
                  <a:gd name="connsiteX135" fmla="*/ 395314 w 448095"/>
                  <a:gd name="connsiteY135" fmla="*/ 222090 h 412705"/>
                  <a:gd name="connsiteX136" fmla="*/ 427851 w 448095"/>
                  <a:gd name="connsiteY136" fmla="*/ 165909 h 412705"/>
                  <a:gd name="connsiteX137" fmla="*/ 448096 w 448095"/>
                  <a:gd name="connsiteY137" fmla="*/ 208746 h 412705"/>
                  <a:gd name="connsiteX138" fmla="*/ 395314 w 448095"/>
                  <a:gd name="connsiteY138" fmla="*/ 222090 h 412705"/>
                  <a:gd name="connsiteX139" fmla="*/ 395314 w 448095"/>
                  <a:gd name="connsiteY139" fmla="*/ 222090 h 412705"/>
                  <a:gd name="connsiteX140" fmla="*/ 441228 w 448095"/>
                  <a:gd name="connsiteY140" fmla="*/ 256851 h 412705"/>
                  <a:gd name="connsiteX141" fmla="*/ 395314 w 448095"/>
                  <a:gd name="connsiteY141" fmla="*/ 222090 h 412705"/>
                  <a:gd name="connsiteX142" fmla="*/ 448096 w 448095"/>
                  <a:gd name="connsiteY142" fmla="*/ 208746 h 412705"/>
                  <a:gd name="connsiteX143" fmla="*/ 441228 w 448095"/>
                  <a:gd name="connsiteY143" fmla="*/ 256851 h 412705"/>
                  <a:gd name="connsiteX144" fmla="*/ 441228 w 448095"/>
                  <a:gd name="connsiteY144" fmla="*/ 256851 h 412705"/>
                  <a:gd name="connsiteX145" fmla="*/ 362058 w 448095"/>
                  <a:gd name="connsiteY145" fmla="*/ 195404 h 412705"/>
                  <a:gd name="connsiteX146" fmla="*/ 395314 w 448095"/>
                  <a:gd name="connsiteY146" fmla="*/ 222090 h 412705"/>
                  <a:gd name="connsiteX147" fmla="*/ 427851 w 448095"/>
                  <a:gd name="connsiteY147" fmla="*/ 165909 h 412705"/>
                  <a:gd name="connsiteX148" fmla="*/ 362058 w 448095"/>
                  <a:gd name="connsiteY148" fmla="*/ 195404 h 412705"/>
                  <a:gd name="connsiteX149" fmla="*/ 362058 w 448095"/>
                  <a:gd name="connsiteY149" fmla="*/ 195404 h 412705"/>
                  <a:gd name="connsiteX150" fmla="*/ 362058 w 448095"/>
                  <a:gd name="connsiteY150" fmla="*/ 305131 h 412705"/>
                  <a:gd name="connsiteX151" fmla="*/ 441228 w 448095"/>
                  <a:gd name="connsiteY151" fmla="*/ 256851 h 412705"/>
                  <a:gd name="connsiteX152" fmla="*/ 395314 w 448095"/>
                  <a:gd name="connsiteY152" fmla="*/ 222090 h 412705"/>
                  <a:gd name="connsiteX153" fmla="*/ 362058 w 448095"/>
                  <a:gd name="connsiteY153" fmla="*/ 305131 h 412705"/>
                  <a:gd name="connsiteX154" fmla="*/ 362058 w 448095"/>
                  <a:gd name="connsiteY154" fmla="*/ 305131 h 412705"/>
                  <a:gd name="connsiteX155" fmla="*/ 313615 w 448095"/>
                  <a:gd name="connsiteY155" fmla="*/ 268438 h 412705"/>
                  <a:gd name="connsiteX156" fmla="*/ 362058 w 448095"/>
                  <a:gd name="connsiteY156" fmla="*/ 305131 h 412705"/>
                  <a:gd name="connsiteX157" fmla="*/ 395314 w 448095"/>
                  <a:gd name="connsiteY157" fmla="*/ 222090 h 412705"/>
                  <a:gd name="connsiteX158" fmla="*/ 313615 w 448095"/>
                  <a:gd name="connsiteY158" fmla="*/ 268438 h 412705"/>
                  <a:gd name="connsiteX159" fmla="*/ 313615 w 448095"/>
                  <a:gd name="connsiteY159" fmla="*/ 268438 h 412705"/>
                  <a:gd name="connsiteX160" fmla="*/ 362058 w 448095"/>
                  <a:gd name="connsiteY160" fmla="*/ 195404 h 412705"/>
                  <a:gd name="connsiteX161" fmla="*/ 313615 w 448095"/>
                  <a:gd name="connsiteY161" fmla="*/ 268438 h 412705"/>
                  <a:gd name="connsiteX162" fmla="*/ 395314 w 448095"/>
                  <a:gd name="connsiteY162" fmla="*/ 222090 h 412705"/>
                  <a:gd name="connsiteX163" fmla="*/ 362058 w 448095"/>
                  <a:gd name="connsiteY163" fmla="*/ 195404 h 412705"/>
                  <a:gd name="connsiteX164" fmla="*/ 362058 w 448095"/>
                  <a:gd name="connsiteY164" fmla="*/ 195404 h 412705"/>
                  <a:gd name="connsiteX165" fmla="*/ 271585 w 448095"/>
                  <a:gd name="connsiteY165" fmla="*/ 220814 h 412705"/>
                  <a:gd name="connsiteX166" fmla="*/ 298793 w 448095"/>
                  <a:gd name="connsiteY166" fmla="*/ 150458 h 412705"/>
                  <a:gd name="connsiteX167" fmla="*/ 362058 w 448095"/>
                  <a:gd name="connsiteY167" fmla="*/ 195404 h 412705"/>
                  <a:gd name="connsiteX168" fmla="*/ 271585 w 448095"/>
                  <a:gd name="connsiteY168" fmla="*/ 220814 h 412705"/>
                  <a:gd name="connsiteX169" fmla="*/ 271585 w 448095"/>
                  <a:gd name="connsiteY169" fmla="*/ 220814 h 412705"/>
                  <a:gd name="connsiteX170" fmla="*/ 313615 w 448095"/>
                  <a:gd name="connsiteY170" fmla="*/ 268438 h 412705"/>
                  <a:gd name="connsiteX171" fmla="*/ 362058 w 448095"/>
                  <a:gd name="connsiteY171" fmla="*/ 195404 h 412705"/>
                  <a:gd name="connsiteX172" fmla="*/ 271585 w 448095"/>
                  <a:gd name="connsiteY172" fmla="*/ 220814 h 412705"/>
                  <a:gd name="connsiteX173" fmla="*/ 313615 w 448095"/>
                  <a:gd name="connsiteY173" fmla="*/ 268438 h 412705"/>
                  <a:gd name="connsiteX174" fmla="*/ 313615 w 448095"/>
                  <a:gd name="connsiteY174" fmla="*/ 268438 h 412705"/>
                  <a:gd name="connsiteX175" fmla="*/ 239865 w 448095"/>
                  <a:gd name="connsiteY175" fmla="*/ 190136 h 412705"/>
                  <a:gd name="connsiteX176" fmla="*/ 298793 w 448095"/>
                  <a:gd name="connsiteY176" fmla="*/ 150458 h 412705"/>
                  <a:gd name="connsiteX177" fmla="*/ 271585 w 448095"/>
                  <a:gd name="connsiteY177" fmla="*/ 220814 h 412705"/>
                  <a:gd name="connsiteX178" fmla="*/ 239865 w 448095"/>
                  <a:gd name="connsiteY178" fmla="*/ 190136 h 412705"/>
                  <a:gd name="connsiteX179" fmla="*/ 239865 w 448095"/>
                  <a:gd name="connsiteY179" fmla="*/ 190136 h 412705"/>
                  <a:gd name="connsiteX180" fmla="*/ 313615 w 448095"/>
                  <a:gd name="connsiteY180" fmla="*/ 268438 h 412705"/>
                  <a:gd name="connsiteX181" fmla="*/ 207959 w 448095"/>
                  <a:gd name="connsiteY181" fmla="*/ 298767 h 412705"/>
                  <a:gd name="connsiteX182" fmla="*/ 271585 w 448095"/>
                  <a:gd name="connsiteY182" fmla="*/ 220814 h 412705"/>
                  <a:gd name="connsiteX183" fmla="*/ 313615 w 448095"/>
                  <a:gd name="connsiteY183" fmla="*/ 268438 h 412705"/>
                  <a:gd name="connsiteX184" fmla="*/ 313615 w 448095"/>
                  <a:gd name="connsiteY184" fmla="*/ 268438 h 412705"/>
                  <a:gd name="connsiteX185" fmla="*/ 175420 w 448095"/>
                  <a:gd name="connsiteY185" fmla="*/ 261546 h 412705"/>
                  <a:gd name="connsiteX186" fmla="*/ 207959 w 448095"/>
                  <a:gd name="connsiteY186" fmla="*/ 298767 h 412705"/>
                  <a:gd name="connsiteX187" fmla="*/ 271585 w 448095"/>
                  <a:gd name="connsiteY187" fmla="*/ 220814 h 412705"/>
                  <a:gd name="connsiteX188" fmla="*/ 175420 w 448095"/>
                  <a:gd name="connsiteY188" fmla="*/ 261546 h 412705"/>
                  <a:gd name="connsiteX189" fmla="*/ 175420 w 448095"/>
                  <a:gd name="connsiteY189" fmla="*/ 261546 h 412705"/>
                  <a:gd name="connsiteX190" fmla="*/ 165212 w 448095"/>
                  <a:gd name="connsiteY190" fmla="*/ 224370 h 412705"/>
                  <a:gd name="connsiteX191" fmla="*/ 175420 w 448095"/>
                  <a:gd name="connsiteY191" fmla="*/ 261546 h 412705"/>
                  <a:gd name="connsiteX192" fmla="*/ 271585 w 448095"/>
                  <a:gd name="connsiteY192" fmla="*/ 220814 h 412705"/>
                  <a:gd name="connsiteX193" fmla="*/ 165212 w 448095"/>
                  <a:gd name="connsiteY193" fmla="*/ 224370 h 412705"/>
                  <a:gd name="connsiteX194" fmla="*/ 165212 w 448095"/>
                  <a:gd name="connsiteY194" fmla="*/ 224370 h 412705"/>
                  <a:gd name="connsiteX195" fmla="*/ 137411 w 448095"/>
                  <a:gd name="connsiteY195" fmla="*/ 262563 h 412705"/>
                  <a:gd name="connsiteX196" fmla="*/ 175420 w 448095"/>
                  <a:gd name="connsiteY196" fmla="*/ 261546 h 412705"/>
                  <a:gd name="connsiteX197" fmla="*/ 165212 w 448095"/>
                  <a:gd name="connsiteY197" fmla="*/ 224370 h 412705"/>
                  <a:gd name="connsiteX198" fmla="*/ 137411 w 448095"/>
                  <a:gd name="connsiteY198" fmla="*/ 262563 h 412705"/>
                  <a:gd name="connsiteX199" fmla="*/ 137411 w 448095"/>
                  <a:gd name="connsiteY199" fmla="*/ 262563 h 412705"/>
                  <a:gd name="connsiteX200" fmla="*/ 239865 w 448095"/>
                  <a:gd name="connsiteY200" fmla="*/ 190136 h 412705"/>
                  <a:gd name="connsiteX201" fmla="*/ 165212 w 448095"/>
                  <a:gd name="connsiteY201" fmla="*/ 224370 h 412705"/>
                  <a:gd name="connsiteX202" fmla="*/ 271585 w 448095"/>
                  <a:gd name="connsiteY202" fmla="*/ 220814 h 412705"/>
                  <a:gd name="connsiteX203" fmla="*/ 239865 w 448095"/>
                  <a:gd name="connsiteY203" fmla="*/ 190136 h 412705"/>
                  <a:gd name="connsiteX204" fmla="*/ 239865 w 448095"/>
                  <a:gd name="connsiteY204" fmla="*/ 190136 h 412705"/>
                  <a:gd name="connsiteX205" fmla="*/ 173168 w 448095"/>
                  <a:gd name="connsiteY205" fmla="*/ 165734 h 412705"/>
                  <a:gd name="connsiteX206" fmla="*/ 165212 w 448095"/>
                  <a:gd name="connsiteY206" fmla="*/ 224370 h 412705"/>
                  <a:gd name="connsiteX207" fmla="*/ 239865 w 448095"/>
                  <a:gd name="connsiteY207" fmla="*/ 190136 h 412705"/>
                  <a:gd name="connsiteX208" fmla="*/ 173168 w 448095"/>
                  <a:gd name="connsiteY208" fmla="*/ 165734 h 412705"/>
                  <a:gd name="connsiteX209" fmla="*/ 173168 w 448095"/>
                  <a:gd name="connsiteY209" fmla="*/ 165734 h 412705"/>
                  <a:gd name="connsiteX210" fmla="*/ 288577 w 448095"/>
                  <a:gd name="connsiteY210" fmla="*/ 332122 h 412705"/>
                  <a:gd name="connsiteX211" fmla="*/ 313615 w 448095"/>
                  <a:gd name="connsiteY211" fmla="*/ 268438 h 412705"/>
                  <a:gd name="connsiteX212" fmla="*/ 362058 w 448095"/>
                  <a:gd name="connsiteY212" fmla="*/ 305131 h 412705"/>
                  <a:gd name="connsiteX213" fmla="*/ 288577 w 448095"/>
                  <a:gd name="connsiteY213" fmla="*/ 332122 h 412705"/>
                  <a:gd name="connsiteX214" fmla="*/ 288577 w 448095"/>
                  <a:gd name="connsiteY214" fmla="*/ 332122 h 412705"/>
                  <a:gd name="connsiteX215" fmla="*/ 207959 w 448095"/>
                  <a:gd name="connsiteY215" fmla="*/ 298767 h 412705"/>
                  <a:gd name="connsiteX216" fmla="*/ 288577 w 448095"/>
                  <a:gd name="connsiteY216" fmla="*/ 332122 h 412705"/>
                  <a:gd name="connsiteX217" fmla="*/ 313615 w 448095"/>
                  <a:gd name="connsiteY217" fmla="*/ 268438 h 412705"/>
                  <a:gd name="connsiteX218" fmla="*/ 207959 w 448095"/>
                  <a:gd name="connsiteY218" fmla="*/ 298767 h 412705"/>
                  <a:gd name="connsiteX219" fmla="*/ 207959 w 448095"/>
                  <a:gd name="connsiteY219" fmla="*/ 298767 h 412705"/>
                  <a:gd name="connsiteX220" fmla="*/ 322557 w 448095"/>
                  <a:gd name="connsiteY220" fmla="*/ 353188 h 412705"/>
                  <a:gd name="connsiteX221" fmla="*/ 353760 w 448095"/>
                  <a:gd name="connsiteY221" fmla="*/ 308178 h 412705"/>
                  <a:gd name="connsiteX222" fmla="*/ 288577 w 448095"/>
                  <a:gd name="connsiteY222" fmla="*/ 332122 h 412705"/>
                  <a:gd name="connsiteX223" fmla="*/ 322557 w 448095"/>
                  <a:gd name="connsiteY223" fmla="*/ 353188 h 412705"/>
                  <a:gd name="connsiteX224" fmla="*/ 322557 w 448095"/>
                  <a:gd name="connsiteY224" fmla="*/ 353188 h 412705"/>
                  <a:gd name="connsiteX225" fmla="*/ 207959 w 448095"/>
                  <a:gd name="connsiteY225" fmla="*/ 298767 h 412705"/>
                  <a:gd name="connsiteX226" fmla="*/ 243749 w 448095"/>
                  <a:gd name="connsiteY226" fmla="*/ 349677 h 412705"/>
                  <a:gd name="connsiteX227" fmla="*/ 288577 w 448095"/>
                  <a:gd name="connsiteY227" fmla="*/ 332122 h 412705"/>
                  <a:gd name="connsiteX228" fmla="*/ 207959 w 448095"/>
                  <a:gd name="connsiteY228" fmla="*/ 298767 h 412705"/>
                  <a:gd name="connsiteX229" fmla="*/ 207959 w 448095"/>
                  <a:gd name="connsiteY229" fmla="*/ 298767 h 412705"/>
                  <a:gd name="connsiteX230" fmla="*/ 263270 w 448095"/>
                  <a:gd name="connsiteY230" fmla="*/ 391814 h 412705"/>
                  <a:gd name="connsiteX231" fmla="*/ 243749 w 448095"/>
                  <a:gd name="connsiteY231" fmla="*/ 349677 h 412705"/>
                  <a:gd name="connsiteX232" fmla="*/ 288577 w 448095"/>
                  <a:gd name="connsiteY232" fmla="*/ 332122 h 412705"/>
                  <a:gd name="connsiteX233" fmla="*/ 263270 w 448095"/>
                  <a:gd name="connsiteY233" fmla="*/ 391814 h 412705"/>
                  <a:gd name="connsiteX234" fmla="*/ 263270 w 448095"/>
                  <a:gd name="connsiteY234" fmla="*/ 391814 h 412705"/>
                  <a:gd name="connsiteX235" fmla="*/ 322557 w 448095"/>
                  <a:gd name="connsiteY235" fmla="*/ 353188 h 412705"/>
                  <a:gd name="connsiteX236" fmla="*/ 263270 w 448095"/>
                  <a:gd name="connsiteY236" fmla="*/ 391814 h 412705"/>
                  <a:gd name="connsiteX237" fmla="*/ 288577 w 448095"/>
                  <a:gd name="connsiteY237" fmla="*/ 332122 h 412705"/>
                  <a:gd name="connsiteX238" fmla="*/ 322557 w 448095"/>
                  <a:gd name="connsiteY238" fmla="*/ 353188 h 412705"/>
                  <a:gd name="connsiteX239" fmla="*/ 322557 w 448095"/>
                  <a:gd name="connsiteY239" fmla="*/ 353188 h 412705"/>
                  <a:gd name="connsiteX240" fmla="*/ 329970 w 448095"/>
                  <a:gd name="connsiteY240" fmla="*/ 412706 h 412705"/>
                  <a:gd name="connsiteX241" fmla="*/ 317565 w 448095"/>
                  <a:gd name="connsiteY241" fmla="*/ 356443 h 412705"/>
                  <a:gd name="connsiteX242" fmla="*/ 263270 w 448095"/>
                  <a:gd name="connsiteY242" fmla="*/ 391814 h 412705"/>
                  <a:gd name="connsiteX243" fmla="*/ 329970 w 448095"/>
                  <a:gd name="connsiteY243" fmla="*/ 412706 h 412705"/>
                  <a:gd name="connsiteX244" fmla="*/ 329970 w 448095"/>
                  <a:gd name="connsiteY244" fmla="*/ 412706 h 41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448095" h="412705">
                    <a:moveTo>
                      <a:pt x="166300" y="48808"/>
                    </a:moveTo>
                    <a:lnTo>
                      <a:pt x="221973" y="351"/>
                    </a:lnTo>
                    <a:lnTo>
                      <a:pt x="223782" y="76898"/>
                    </a:lnTo>
                    <a:lnTo>
                      <a:pt x="166300" y="48808"/>
                    </a:lnTo>
                    <a:lnTo>
                      <a:pt x="166300" y="48808"/>
                    </a:lnTo>
                    <a:close/>
                    <a:moveTo>
                      <a:pt x="124725" y="0"/>
                    </a:moveTo>
                    <a:lnTo>
                      <a:pt x="221973" y="351"/>
                    </a:lnTo>
                    <a:lnTo>
                      <a:pt x="166300" y="48808"/>
                    </a:lnTo>
                    <a:lnTo>
                      <a:pt x="124725" y="0"/>
                    </a:lnTo>
                    <a:lnTo>
                      <a:pt x="124725" y="0"/>
                    </a:lnTo>
                    <a:close/>
                    <a:moveTo>
                      <a:pt x="123278" y="82165"/>
                    </a:moveTo>
                    <a:lnTo>
                      <a:pt x="166300" y="48808"/>
                    </a:lnTo>
                    <a:lnTo>
                      <a:pt x="124725" y="0"/>
                    </a:lnTo>
                    <a:lnTo>
                      <a:pt x="123278" y="82165"/>
                    </a:lnTo>
                    <a:lnTo>
                      <a:pt x="123278" y="82165"/>
                    </a:lnTo>
                    <a:close/>
                    <a:moveTo>
                      <a:pt x="165577" y="112011"/>
                    </a:moveTo>
                    <a:lnTo>
                      <a:pt x="123278" y="82165"/>
                    </a:lnTo>
                    <a:lnTo>
                      <a:pt x="166300" y="48808"/>
                    </a:lnTo>
                    <a:lnTo>
                      <a:pt x="165577" y="112011"/>
                    </a:lnTo>
                    <a:lnTo>
                      <a:pt x="165577" y="112011"/>
                    </a:lnTo>
                    <a:close/>
                    <a:moveTo>
                      <a:pt x="223782" y="76898"/>
                    </a:moveTo>
                    <a:lnTo>
                      <a:pt x="165577" y="112011"/>
                    </a:lnTo>
                    <a:lnTo>
                      <a:pt x="166300" y="48808"/>
                    </a:lnTo>
                    <a:lnTo>
                      <a:pt x="223782" y="76898"/>
                    </a:lnTo>
                    <a:lnTo>
                      <a:pt x="223782" y="76898"/>
                    </a:lnTo>
                    <a:close/>
                    <a:moveTo>
                      <a:pt x="121110" y="174862"/>
                    </a:moveTo>
                    <a:lnTo>
                      <a:pt x="123278" y="82165"/>
                    </a:lnTo>
                    <a:lnTo>
                      <a:pt x="165577" y="112011"/>
                    </a:lnTo>
                    <a:lnTo>
                      <a:pt x="121110" y="174862"/>
                    </a:lnTo>
                    <a:lnTo>
                      <a:pt x="121110" y="174862"/>
                    </a:lnTo>
                    <a:close/>
                    <a:moveTo>
                      <a:pt x="173168" y="165734"/>
                    </a:moveTo>
                    <a:lnTo>
                      <a:pt x="165577" y="112011"/>
                    </a:lnTo>
                    <a:lnTo>
                      <a:pt x="121110" y="174862"/>
                    </a:lnTo>
                    <a:lnTo>
                      <a:pt x="173168" y="165734"/>
                    </a:lnTo>
                    <a:lnTo>
                      <a:pt x="173168" y="165734"/>
                    </a:lnTo>
                    <a:close/>
                    <a:moveTo>
                      <a:pt x="165212" y="224370"/>
                    </a:moveTo>
                    <a:lnTo>
                      <a:pt x="173168" y="165734"/>
                    </a:lnTo>
                    <a:lnTo>
                      <a:pt x="121110" y="174862"/>
                    </a:lnTo>
                    <a:lnTo>
                      <a:pt x="165212" y="224370"/>
                    </a:lnTo>
                    <a:lnTo>
                      <a:pt x="165212" y="224370"/>
                    </a:lnTo>
                    <a:close/>
                    <a:moveTo>
                      <a:pt x="100863" y="220859"/>
                    </a:moveTo>
                    <a:lnTo>
                      <a:pt x="165212" y="224370"/>
                    </a:lnTo>
                    <a:lnTo>
                      <a:pt x="121110" y="174862"/>
                    </a:lnTo>
                    <a:lnTo>
                      <a:pt x="100863" y="220859"/>
                    </a:lnTo>
                    <a:lnTo>
                      <a:pt x="100863" y="220859"/>
                    </a:lnTo>
                    <a:close/>
                    <a:moveTo>
                      <a:pt x="58205" y="173810"/>
                    </a:moveTo>
                    <a:lnTo>
                      <a:pt x="121110" y="174862"/>
                    </a:lnTo>
                    <a:lnTo>
                      <a:pt x="100863" y="220859"/>
                    </a:lnTo>
                    <a:lnTo>
                      <a:pt x="58205" y="173810"/>
                    </a:lnTo>
                    <a:lnTo>
                      <a:pt x="58205" y="173810"/>
                    </a:lnTo>
                    <a:close/>
                    <a:moveTo>
                      <a:pt x="42299" y="217700"/>
                    </a:moveTo>
                    <a:lnTo>
                      <a:pt x="58205" y="173810"/>
                    </a:lnTo>
                    <a:lnTo>
                      <a:pt x="0" y="173457"/>
                    </a:lnTo>
                    <a:lnTo>
                      <a:pt x="42299" y="217700"/>
                    </a:lnTo>
                    <a:lnTo>
                      <a:pt x="42299" y="217700"/>
                    </a:lnTo>
                    <a:close/>
                    <a:moveTo>
                      <a:pt x="100863" y="220859"/>
                    </a:moveTo>
                    <a:lnTo>
                      <a:pt x="42299" y="217700"/>
                    </a:lnTo>
                    <a:lnTo>
                      <a:pt x="58205" y="173810"/>
                    </a:lnTo>
                    <a:lnTo>
                      <a:pt x="100863" y="220859"/>
                    </a:lnTo>
                    <a:lnTo>
                      <a:pt x="100863" y="220859"/>
                    </a:lnTo>
                    <a:close/>
                    <a:moveTo>
                      <a:pt x="66517" y="262996"/>
                    </a:moveTo>
                    <a:lnTo>
                      <a:pt x="100863" y="220859"/>
                    </a:lnTo>
                    <a:lnTo>
                      <a:pt x="42299" y="217700"/>
                    </a:lnTo>
                    <a:lnTo>
                      <a:pt x="66517" y="262996"/>
                    </a:lnTo>
                    <a:lnTo>
                      <a:pt x="66517" y="262996"/>
                    </a:lnTo>
                    <a:close/>
                    <a:moveTo>
                      <a:pt x="114601" y="293895"/>
                    </a:moveTo>
                    <a:lnTo>
                      <a:pt x="100863" y="220859"/>
                    </a:lnTo>
                    <a:lnTo>
                      <a:pt x="66517" y="262996"/>
                    </a:lnTo>
                    <a:lnTo>
                      <a:pt x="114601" y="293895"/>
                    </a:lnTo>
                    <a:lnTo>
                      <a:pt x="114601" y="293895"/>
                    </a:lnTo>
                    <a:close/>
                    <a:moveTo>
                      <a:pt x="165212" y="224370"/>
                    </a:moveTo>
                    <a:lnTo>
                      <a:pt x="114601" y="293895"/>
                    </a:lnTo>
                    <a:lnTo>
                      <a:pt x="100863" y="220859"/>
                    </a:lnTo>
                    <a:lnTo>
                      <a:pt x="165212" y="224370"/>
                    </a:lnTo>
                    <a:lnTo>
                      <a:pt x="165212" y="224370"/>
                    </a:lnTo>
                    <a:close/>
                    <a:moveTo>
                      <a:pt x="244024" y="130268"/>
                    </a:moveTo>
                    <a:lnTo>
                      <a:pt x="165577" y="112011"/>
                    </a:lnTo>
                    <a:lnTo>
                      <a:pt x="223782" y="76898"/>
                    </a:lnTo>
                    <a:lnTo>
                      <a:pt x="244024" y="130268"/>
                    </a:lnTo>
                    <a:lnTo>
                      <a:pt x="244024" y="130268"/>
                    </a:lnTo>
                    <a:close/>
                    <a:moveTo>
                      <a:pt x="173168" y="165734"/>
                    </a:moveTo>
                    <a:lnTo>
                      <a:pt x="165577" y="112011"/>
                    </a:lnTo>
                    <a:lnTo>
                      <a:pt x="244024" y="130268"/>
                    </a:lnTo>
                    <a:lnTo>
                      <a:pt x="173168" y="165734"/>
                    </a:lnTo>
                    <a:lnTo>
                      <a:pt x="173168" y="165734"/>
                    </a:lnTo>
                    <a:close/>
                    <a:moveTo>
                      <a:pt x="290478" y="96384"/>
                    </a:moveTo>
                    <a:lnTo>
                      <a:pt x="223782" y="76898"/>
                    </a:lnTo>
                    <a:lnTo>
                      <a:pt x="244024" y="130268"/>
                    </a:lnTo>
                    <a:lnTo>
                      <a:pt x="290478" y="96384"/>
                    </a:lnTo>
                    <a:lnTo>
                      <a:pt x="290478" y="96384"/>
                    </a:lnTo>
                    <a:close/>
                    <a:moveTo>
                      <a:pt x="298793" y="150458"/>
                    </a:moveTo>
                    <a:lnTo>
                      <a:pt x="290478" y="96384"/>
                    </a:lnTo>
                    <a:lnTo>
                      <a:pt x="244024" y="130268"/>
                    </a:lnTo>
                    <a:lnTo>
                      <a:pt x="298793" y="150458"/>
                    </a:lnTo>
                    <a:lnTo>
                      <a:pt x="298793" y="150458"/>
                    </a:lnTo>
                    <a:close/>
                    <a:moveTo>
                      <a:pt x="239865" y="190136"/>
                    </a:moveTo>
                    <a:lnTo>
                      <a:pt x="298793" y="150458"/>
                    </a:lnTo>
                    <a:lnTo>
                      <a:pt x="244024" y="130268"/>
                    </a:lnTo>
                    <a:lnTo>
                      <a:pt x="239865" y="190136"/>
                    </a:lnTo>
                    <a:lnTo>
                      <a:pt x="239865" y="190136"/>
                    </a:lnTo>
                    <a:close/>
                    <a:moveTo>
                      <a:pt x="173168" y="165734"/>
                    </a:moveTo>
                    <a:lnTo>
                      <a:pt x="239865" y="190136"/>
                    </a:lnTo>
                    <a:lnTo>
                      <a:pt x="244024" y="130268"/>
                    </a:lnTo>
                    <a:lnTo>
                      <a:pt x="173168" y="165734"/>
                    </a:lnTo>
                    <a:lnTo>
                      <a:pt x="173168" y="165734"/>
                    </a:lnTo>
                    <a:close/>
                    <a:moveTo>
                      <a:pt x="356634" y="148704"/>
                    </a:moveTo>
                    <a:lnTo>
                      <a:pt x="421345" y="105866"/>
                    </a:lnTo>
                    <a:lnTo>
                      <a:pt x="374711" y="93928"/>
                    </a:lnTo>
                    <a:lnTo>
                      <a:pt x="356634" y="148704"/>
                    </a:lnTo>
                    <a:lnTo>
                      <a:pt x="356634" y="148704"/>
                    </a:lnTo>
                    <a:close/>
                    <a:moveTo>
                      <a:pt x="290478" y="96384"/>
                    </a:moveTo>
                    <a:lnTo>
                      <a:pt x="374711" y="93928"/>
                    </a:lnTo>
                    <a:lnTo>
                      <a:pt x="356634" y="148704"/>
                    </a:lnTo>
                    <a:lnTo>
                      <a:pt x="290478" y="96384"/>
                    </a:lnTo>
                    <a:lnTo>
                      <a:pt x="290478" y="96384"/>
                    </a:lnTo>
                    <a:close/>
                    <a:moveTo>
                      <a:pt x="298793" y="150458"/>
                    </a:moveTo>
                    <a:lnTo>
                      <a:pt x="356634" y="148704"/>
                    </a:lnTo>
                    <a:lnTo>
                      <a:pt x="290478" y="96384"/>
                    </a:lnTo>
                    <a:lnTo>
                      <a:pt x="298793" y="150458"/>
                    </a:lnTo>
                    <a:lnTo>
                      <a:pt x="298793" y="150458"/>
                    </a:lnTo>
                    <a:close/>
                    <a:moveTo>
                      <a:pt x="427851" y="165909"/>
                    </a:moveTo>
                    <a:lnTo>
                      <a:pt x="421345" y="105866"/>
                    </a:lnTo>
                    <a:lnTo>
                      <a:pt x="356634" y="148704"/>
                    </a:lnTo>
                    <a:lnTo>
                      <a:pt x="427851" y="165909"/>
                    </a:lnTo>
                    <a:lnTo>
                      <a:pt x="427851" y="165909"/>
                    </a:lnTo>
                    <a:close/>
                    <a:moveTo>
                      <a:pt x="362058" y="195404"/>
                    </a:moveTo>
                    <a:lnTo>
                      <a:pt x="427851" y="165909"/>
                    </a:lnTo>
                    <a:lnTo>
                      <a:pt x="356634" y="148704"/>
                    </a:lnTo>
                    <a:lnTo>
                      <a:pt x="362058" y="195404"/>
                    </a:lnTo>
                    <a:lnTo>
                      <a:pt x="362058" y="195404"/>
                    </a:lnTo>
                    <a:close/>
                    <a:moveTo>
                      <a:pt x="298793" y="150458"/>
                    </a:moveTo>
                    <a:lnTo>
                      <a:pt x="362058" y="195404"/>
                    </a:lnTo>
                    <a:lnTo>
                      <a:pt x="356634" y="148704"/>
                    </a:lnTo>
                    <a:lnTo>
                      <a:pt x="298793" y="150458"/>
                    </a:lnTo>
                    <a:lnTo>
                      <a:pt x="298793" y="150458"/>
                    </a:lnTo>
                    <a:close/>
                    <a:moveTo>
                      <a:pt x="395314" y="222090"/>
                    </a:moveTo>
                    <a:lnTo>
                      <a:pt x="427851" y="165909"/>
                    </a:lnTo>
                    <a:lnTo>
                      <a:pt x="448096" y="208746"/>
                    </a:lnTo>
                    <a:lnTo>
                      <a:pt x="395314" y="222090"/>
                    </a:lnTo>
                    <a:lnTo>
                      <a:pt x="395314" y="222090"/>
                    </a:lnTo>
                    <a:close/>
                    <a:moveTo>
                      <a:pt x="441228" y="256851"/>
                    </a:moveTo>
                    <a:lnTo>
                      <a:pt x="395314" y="222090"/>
                    </a:lnTo>
                    <a:lnTo>
                      <a:pt x="448096" y="208746"/>
                    </a:lnTo>
                    <a:lnTo>
                      <a:pt x="441228" y="256851"/>
                    </a:lnTo>
                    <a:lnTo>
                      <a:pt x="441228" y="256851"/>
                    </a:lnTo>
                    <a:close/>
                    <a:moveTo>
                      <a:pt x="362058" y="195404"/>
                    </a:moveTo>
                    <a:lnTo>
                      <a:pt x="395314" y="222090"/>
                    </a:lnTo>
                    <a:lnTo>
                      <a:pt x="427851" y="165909"/>
                    </a:lnTo>
                    <a:lnTo>
                      <a:pt x="362058" y="195404"/>
                    </a:lnTo>
                    <a:lnTo>
                      <a:pt x="362058" y="195404"/>
                    </a:lnTo>
                    <a:close/>
                    <a:moveTo>
                      <a:pt x="362058" y="305131"/>
                    </a:moveTo>
                    <a:lnTo>
                      <a:pt x="441228" y="256851"/>
                    </a:lnTo>
                    <a:lnTo>
                      <a:pt x="395314" y="222090"/>
                    </a:lnTo>
                    <a:lnTo>
                      <a:pt x="362058" y="305131"/>
                    </a:lnTo>
                    <a:lnTo>
                      <a:pt x="362058" y="305131"/>
                    </a:lnTo>
                    <a:close/>
                    <a:moveTo>
                      <a:pt x="313615" y="268438"/>
                    </a:moveTo>
                    <a:lnTo>
                      <a:pt x="362058" y="305131"/>
                    </a:lnTo>
                    <a:lnTo>
                      <a:pt x="395314" y="222090"/>
                    </a:lnTo>
                    <a:lnTo>
                      <a:pt x="313615" y="268438"/>
                    </a:lnTo>
                    <a:lnTo>
                      <a:pt x="313615" y="268438"/>
                    </a:lnTo>
                    <a:close/>
                    <a:moveTo>
                      <a:pt x="362058" y="195404"/>
                    </a:moveTo>
                    <a:lnTo>
                      <a:pt x="313615" y="268438"/>
                    </a:lnTo>
                    <a:lnTo>
                      <a:pt x="395314" y="222090"/>
                    </a:lnTo>
                    <a:lnTo>
                      <a:pt x="362058" y="195404"/>
                    </a:lnTo>
                    <a:lnTo>
                      <a:pt x="362058" y="195404"/>
                    </a:lnTo>
                    <a:close/>
                    <a:moveTo>
                      <a:pt x="271585" y="220814"/>
                    </a:moveTo>
                    <a:lnTo>
                      <a:pt x="298793" y="150458"/>
                    </a:lnTo>
                    <a:lnTo>
                      <a:pt x="362058" y="195404"/>
                    </a:lnTo>
                    <a:lnTo>
                      <a:pt x="271585" y="220814"/>
                    </a:lnTo>
                    <a:lnTo>
                      <a:pt x="271585" y="220814"/>
                    </a:lnTo>
                    <a:close/>
                    <a:moveTo>
                      <a:pt x="313615" y="268438"/>
                    </a:moveTo>
                    <a:lnTo>
                      <a:pt x="362058" y="195404"/>
                    </a:lnTo>
                    <a:lnTo>
                      <a:pt x="271585" y="220814"/>
                    </a:lnTo>
                    <a:lnTo>
                      <a:pt x="313615" y="268438"/>
                    </a:lnTo>
                    <a:lnTo>
                      <a:pt x="313615" y="268438"/>
                    </a:lnTo>
                    <a:close/>
                    <a:moveTo>
                      <a:pt x="239865" y="190136"/>
                    </a:moveTo>
                    <a:lnTo>
                      <a:pt x="298793" y="150458"/>
                    </a:lnTo>
                    <a:lnTo>
                      <a:pt x="271585" y="220814"/>
                    </a:lnTo>
                    <a:lnTo>
                      <a:pt x="239865" y="190136"/>
                    </a:lnTo>
                    <a:lnTo>
                      <a:pt x="239865" y="190136"/>
                    </a:lnTo>
                    <a:close/>
                    <a:moveTo>
                      <a:pt x="313615" y="268438"/>
                    </a:moveTo>
                    <a:lnTo>
                      <a:pt x="207959" y="298767"/>
                    </a:lnTo>
                    <a:lnTo>
                      <a:pt x="271585" y="220814"/>
                    </a:lnTo>
                    <a:lnTo>
                      <a:pt x="313615" y="268438"/>
                    </a:lnTo>
                    <a:lnTo>
                      <a:pt x="313615" y="268438"/>
                    </a:lnTo>
                    <a:close/>
                    <a:moveTo>
                      <a:pt x="175420" y="261546"/>
                    </a:moveTo>
                    <a:lnTo>
                      <a:pt x="207959" y="298767"/>
                    </a:lnTo>
                    <a:lnTo>
                      <a:pt x="271585" y="220814"/>
                    </a:lnTo>
                    <a:lnTo>
                      <a:pt x="175420" y="261546"/>
                    </a:lnTo>
                    <a:lnTo>
                      <a:pt x="175420" y="261546"/>
                    </a:lnTo>
                    <a:close/>
                    <a:moveTo>
                      <a:pt x="165212" y="224370"/>
                    </a:moveTo>
                    <a:lnTo>
                      <a:pt x="175420" y="261546"/>
                    </a:lnTo>
                    <a:lnTo>
                      <a:pt x="271585" y="220814"/>
                    </a:lnTo>
                    <a:lnTo>
                      <a:pt x="165212" y="224370"/>
                    </a:lnTo>
                    <a:lnTo>
                      <a:pt x="165212" y="224370"/>
                    </a:lnTo>
                    <a:close/>
                    <a:moveTo>
                      <a:pt x="137411" y="262563"/>
                    </a:moveTo>
                    <a:lnTo>
                      <a:pt x="175420" y="261546"/>
                    </a:lnTo>
                    <a:lnTo>
                      <a:pt x="165212" y="224370"/>
                    </a:lnTo>
                    <a:lnTo>
                      <a:pt x="137411" y="262563"/>
                    </a:lnTo>
                    <a:lnTo>
                      <a:pt x="137411" y="262563"/>
                    </a:lnTo>
                    <a:close/>
                    <a:moveTo>
                      <a:pt x="239865" y="190136"/>
                    </a:moveTo>
                    <a:lnTo>
                      <a:pt x="165212" y="224370"/>
                    </a:lnTo>
                    <a:lnTo>
                      <a:pt x="271585" y="220814"/>
                    </a:lnTo>
                    <a:lnTo>
                      <a:pt x="239865" y="190136"/>
                    </a:lnTo>
                    <a:lnTo>
                      <a:pt x="239865" y="190136"/>
                    </a:lnTo>
                    <a:close/>
                    <a:moveTo>
                      <a:pt x="173168" y="165734"/>
                    </a:moveTo>
                    <a:lnTo>
                      <a:pt x="165212" y="224370"/>
                    </a:lnTo>
                    <a:lnTo>
                      <a:pt x="239865" y="190136"/>
                    </a:lnTo>
                    <a:lnTo>
                      <a:pt x="173168" y="165734"/>
                    </a:lnTo>
                    <a:lnTo>
                      <a:pt x="173168" y="165734"/>
                    </a:lnTo>
                    <a:close/>
                    <a:moveTo>
                      <a:pt x="288577" y="332122"/>
                    </a:moveTo>
                    <a:lnTo>
                      <a:pt x="313615" y="268438"/>
                    </a:lnTo>
                    <a:lnTo>
                      <a:pt x="362058" y="305131"/>
                    </a:lnTo>
                    <a:lnTo>
                      <a:pt x="288577" y="332122"/>
                    </a:lnTo>
                    <a:lnTo>
                      <a:pt x="288577" y="332122"/>
                    </a:lnTo>
                    <a:close/>
                    <a:moveTo>
                      <a:pt x="207959" y="298767"/>
                    </a:moveTo>
                    <a:lnTo>
                      <a:pt x="288577" y="332122"/>
                    </a:lnTo>
                    <a:lnTo>
                      <a:pt x="313615" y="268438"/>
                    </a:lnTo>
                    <a:lnTo>
                      <a:pt x="207959" y="298767"/>
                    </a:lnTo>
                    <a:lnTo>
                      <a:pt x="207959" y="298767"/>
                    </a:lnTo>
                    <a:close/>
                    <a:moveTo>
                      <a:pt x="322557" y="353188"/>
                    </a:moveTo>
                    <a:lnTo>
                      <a:pt x="353760" y="308178"/>
                    </a:lnTo>
                    <a:lnTo>
                      <a:pt x="288577" y="332122"/>
                    </a:lnTo>
                    <a:lnTo>
                      <a:pt x="322557" y="353188"/>
                    </a:lnTo>
                    <a:lnTo>
                      <a:pt x="322557" y="353188"/>
                    </a:lnTo>
                    <a:close/>
                    <a:moveTo>
                      <a:pt x="207959" y="298767"/>
                    </a:moveTo>
                    <a:lnTo>
                      <a:pt x="243749" y="349677"/>
                    </a:lnTo>
                    <a:lnTo>
                      <a:pt x="288577" y="332122"/>
                    </a:lnTo>
                    <a:lnTo>
                      <a:pt x="207959" y="298767"/>
                    </a:lnTo>
                    <a:lnTo>
                      <a:pt x="207959" y="298767"/>
                    </a:lnTo>
                    <a:close/>
                    <a:moveTo>
                      <a:pt x="263270" y="391814"/>
                    </a:moveTo>
                    <a:lnTo>
                      <a:pt x="243749" y="349677"/>
                    </a:lnTo>
                    <a:lnTo>
                      <a:pt x="288577" y="332122"/>
                    </a:lnTo>
                    <a:lnTo>
                      <a:pt x="263270" y="391814"/>
                    </a:lnTo>
                    <a:lnTo>
                      <a:pt x="263270" y="391814"/>
                    </a:lnTo>
                    <a:close/>
                    <a:moveTo>
                      <a:pt x="322557" y="353188"/>
                    </a:moveTo>
                    <a:lnTo>
                      <a:pt x="263270" y="391814"/>
                    </a:lnTo>
                    <a:lnTo>
                      <a:pt x="288577" y="332122"/>
                    </a:lnTo>
                    <a:lnTo>
                      <a:pt x="322557" y="353188"/>
                    </a:lnTo>
                    <a:lnTo>
                      <a:pt x="322557" y="353188"/>
                    </a:lnTo>
                    <a:close/>
                    <a:moveTo>
                      <a:pt x="329970" y="412706"/>
                    </a:moveTo>
                    <a:lnTo>
                      <a:pt x="317565" y="356443"/>
                    </a:lnTo>
                    <a:lnTo>
                      <a:pt x="263270" y="391814"/>
                    </a:lnTo>
                    <a:lnTo>
                      <a:pt x="329970" y="412706"/>
                    </a:lnTo>
                    <a:lnTo>
                      <a:pt x="329970" y="412706"/>
                    </a:lnTo>
                    <a:close/>
                  </a:path>
                </a:pathLst>
              </a:custGeom>
              <a:solidFill>
                <a:srgbClr val="3A7CC0"/>
              </a:solidFill>
              <a:ln w="3097"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0B1A0B17-99A4-B102-10AE-A16993F90D7E}"/>
                  </a:ext>
                </a:extLst>
              </p:cNvPr>
              <p:cNvSpPr/>
              <p:nvPr/>
            </p:nvSpPr>
            <p:spPr bwMode="ltGray">
              <a:xfrm>
                <a:off x="9454816" y="6288867"/>
                <a:ext cx="459297" cy="423849"/>
              </a:xfrm>
              <a:custGeom>
                <a:avLst/>
                <a:gdLst>
                  <a:gd name="connsiteX0" fmla="*/ 459298 w 459297"/>
                  <a:gd name="connsiteY0" fmla="*/ 218217 h 423849"/>
                  <a:gd name="connsiteX1" fmla="*/ 450188 w 459297"/>
                  <a:gd name="connsiteY1" fmla="*/ 207960 h 423849"/>
                  <a:gd name="connsiteX2" fmla="*/ 438090 w 459297"/>
                  <a:gd name="connsiteY2" fmla="*/ 182359 h 423849"/>
                  <a:gd name="connsiteX3" fmla="*/ 443310 w 459297"/>
                  <a:gd name="connsiteY3" fmla="*/ 173461 h 423849"/>
                  <a:gd name="connsiteX4" fmla="*/ 432886 w 459297"/>
                  <a:gd name="connsiteY4" fmla="*/ 163076 h 423849"/>
                  <a:gd name="connsiteX5" fmla="*/ 428655 w 459297"/>
                  <a:gd name="connsiteY5" fmla="*/ 124042 h 423849"/>
                  <a:gd name="connsiteX6" fmla="*/ 429621 w 459297"/>
                  <a:gd name="connsiteY6" fmla="*/ 119766 h 423849"/>
                  <a:gd name="connsiteX7" fmla="*/ 428278 w 459297"/>
                  <a:gd name="connsiteY7" fmla="*/ 114818 h 423849"/>
                  <a:gd name="connsiteX8" fmla="*/ 430248 w 459297"/>
                  <a:gd name="connsiteY8" fmla="*/ 113513 h 423849"/>
                  <a:gd name="connsiteX9" fmla="*/ 427436 w 459297"/>
                  <a:gd name="connsiteY9" fmla="*/ 112794 h 423849"/>
                  <a:gd name="connsiteX10" fmla="*/ 427245 w 459297"/>
                  <a:gd name="connsiteY10" fmla="*/ 111039 h 423849"/>
                  <a:gd name="connsiteX11" fmla="*/ 425894 w 459297"/>
                  <a:gd name="connsiteY11" fmla="*/ 111932 h 423849"/>
                  <a:gd name="connsiteX12" fmla="*/ 418895 w 459297"/>
                  <a:gd name="connsiteY12" fmla="*/ 109351 h 423849"/>
                  <a:gd name="connsiteX13" fmla="*/ 415854 w 459297"/>
                  <a:gd name="connsiteY13" fmla="*/ 109828 h 423849"/>
                  <a:gd name="connsiteX14" fmla="*/ 386783 w 459297"/>
                  <a:gd name="connsiteY14" fmla="*/ 102386 h 423849"/>
                  <a:gd name="connsiteX15" fmla="*/ 376917 w 459297"/>
                  <a:gd name="connsiteY15" fmla="*/ 96057 h 423849"/>
                  <a:gd name="connsiteX16" fmla="*/ 367938 w 459297"/>
                  <a:gd name="connsiteY16" fmla="*/ 100801 h 423849"/>
                  <a:gd name="connsiteX17" fmla="*/ 304813 w 459297"/>
                  <a:gd name="connsiteY17" fmla="*/ 102643 h 423849"/>
                  <a:gd name="connsiteX18" fmla="*/ 294858 w 459297"/>
                  <a:gd name="connsiteY18" fmla="*/ 96057 h 423849"/>
                  <a:gd name="connsiteX19" fmla="*/ 286231 w 459297"/>
                  <a:gd name="connsiteY19" fmla="*/ 100335 h 423849"/>
                  <a:gd name="connsiteX20" fmla="*/ 238767 w 459297"/>
                  <a:gd name="connsiteY20" fmla="*/ 86469 h 423849"/>
                  <a:gd name="connsiteX21" fmla="*/ 238888 w 459297"/>
                  <a:gd name="connsiteY21" fmla="*/ 85307 h 423849"/>
                  <a:gd name="connsiteX22" fmla="*/ 229781 w 459297"/>
                  <a:gd name="connsiteY22" fmla="*/ 75051 h 423849"/>
                  <a:gd name="connsiteX23" fmla="*/ 228472 w 459297"/>
                  <a:gd name="connsiteY23" fmla="*/ 19700 h 423849"/>
                  <a:gd name="connsiteX24" fmla="*/ 234428 w 459297"/>
                  <a:gd name="connsiteY24" fmla="*/ 10415 h 423849"/>
                  <a:gd name="connsiteX25" fmla="*/ 223702 w 459297"/>
                  <a:gd name="connsiteY25" fmla="*/ 0 h 423849"/>
                  <a:gd name="connsiteX26" fmla="*/ 213661 w 459297"/>
                  <a:gd name="connsiteY26" fmla="*/ 6855 h 423849"/>
                  <a:gd name="connsiteX27" fmla="*/ 139993 w 459297"/>
                  <a:gd name="connsiteY27" fmla="*/ 6588 h 423849"/>
                  <a:gd name="connsiteX28" fmla="*/ 133251 w 459297"/>
                  <a:gd name="connsiteY28" fmla="*/ 4213 h 423849"/>
                  <a:gd name="connsiteX29" fmla="*/ 128797 w 459297"/>
                  <a:gd name="connsiteY29" fmla="*/ 5179 h 423849"/>
                  <a:gd name="connsiteX30" fmla="*/ 127331 w 459297"/>
                  <a:gd name="connsiteY30" fmla="*/ 3458 h 423849"/>
                  <a:gd name="connsiteX31" fmla="*/ 127287 w 459297"/>
                  <a:gd name="connsiteY31" fmla="*/ 5975 h 423849"/>
                  <a:gd name="connsiteX32" fmla="*/ 126570 w 459297"/>
                  <a:gd name="connsiteY32" fmla="*/ 6540 h 423849"/>
                  <a:gd name="connsiteX33" fmla="*/ 125063 w 459297"/>
                  <a:gd name="connsiteY33" fmla="*/ 6535 h 423849"/>
                  <a:gd name="connsiteX34" fmla="*/ 125677 w 459297"/>
                  <a:gd name="connsiteY34" fmla="*/ 7256 h 423849"/>
                  <a:gd name="connsiteX35" fmla="*/ 122525 w 459297"/>
                  <a:gd name="connsiteY35" fmla="*/ 14628 h 423849"/>
                  <a:gd name="connsiteX36" fmla="*/ 126986 w 459297"/>
                  <a:gd name="connsiteY36" fmla="*/ 23052 h 423849"/>
                  <a:gd name="connsiteX37" fmla="*/ 126018 w 459297"/>
                  <a:gd name="connsiteY37" fmla="*/ 78065 h 423849"/>
                  <a:gd name="connsiteX38" fmla="*/ 117727 w 459297"/>
                  <a:gd name="connsiteY38" fmla="*/ 88186 h 423849"/>
                  <a:gd name="connsiteX39" fmla="*/ 125619 w 459297"/>
                  <a:gd name="connsiteY39" fmla="*/ 98189 h 423849"/>
                  <a:gd name="connsiteX40" fmla="*/ 123795 w 459297"/>
                  <a:gd name="connsiteY40" fmla="*/ 176172 h 423849"/>
                  <a:gd name="connsiteX41" fmla="*/ 118287 w 459297"/>
                  <a:gd name="connsiteY41" fmla="*/ 181292 h 423849"/>
                  <a:gd name="connsiteX42" fmla="*/ 72694 w 459297"/>
                  <a:gd name="connsiteY42" fmla="*/ 180529 h 423849"/>
                  <a:gd name="connsiteX43" fmla="*/ 62585 w 459297"/>
                  <a:gd name="connsiteY43" fmla="*/ 173462 h 423849"/>
                  <a:gd name="connsiteX44" fmla="*/ 52550 w 459297"/>
                  <a:gd name="connsiteY44" fmla="*/ 180299 h 423849"/>
                  <a:gd name="connsiteX45" fmla="*/ 0 w 459297"/>
                  <a:gd name="connsiteY45" fmla="*/ 179981 h 423849"/>
                  <a:gd name="connsiteX46" fmla="*/ 39639 w 459297"/>
                  <a:gd name="connsiteY46" fmla="*/ 221439 h 423849"/>
                  <a:gd name="connsiteX47" fmla="*/ 38452 w 459297"/>
                  <a:gd name="connsiteY47" fmla="*/ 226109 h 423849"/>
                  <a:gd name="connsiteX48" fmla="*/ 49177 w 459297"/>
                  <a:gd name="connsiteY48" fmla="*/ 236526 h 423849"/>
                  <a:gd name="connsiteX49" fmla="*/ 50090 w 459297"/>
                  <a:gd name="connsiteY49" fmla="*/ 236437 h 423849"/>
                  <a:gd name="connsiteX50" fmla="*/ 64183 w 459297"/>
                  <a:gd name="connsiteY50" fmla="*/ 262795 h 423849"/>
                  <a:gd name="connsiteX51" fmla="*/ 62585 w 459297"/>
                  <a:gd name="connsiteY51" fmla="*/ 268200 h 423849"/>
                  <a:gd name="connsiteX52" fmla="*/ 77462 w 459297"/>
                  <a:gd name="connsiteY52" fmla="*/ 277838 h 423849"/>
                  <a:gd name="connsiteX53" fmla="*/ 108890 w 459297"/>
                  <a:gd name="connsiteY53" fmla="*/ 298033 h 423849"/>
                  <a:gd name="connsiteX54" fmla="*/ 117571 w 459297"/>
                  <a:gd name="connsiteY54" fmla="*/ 304871 h 423849"/>
                  <a:gd name="connsiteX55" fmla="*/ 117950 w 459297"/>
                  <a:gd name="connsiteY55" fmla="*/ 306884 h 423849"/>
                  <a:gd name="connsiteX56" fmla="*/ 119357 w 459297"/>
                  <a:gd name="connsiteY56" fmla="*/ 304950 h 423849"/>
                  <a:gd name="connsiteX57" fmla="*/ 119641 w 459297"/>
                  <a:gd name="connsiteY57" fmla="*/ 304940 h 423849"/>
                  <a:gd name="connsiteX58" fmla="*/ 121609 w 459297"/>
                  <a:gd name="connsiteY58" fmla="*/ 306206 h 423849"/>
                  <a:gd name="connsiteX59" fmla="*/ 121329 w 459297"/>
                  <a:gd name="connsiteY59" fmla="*/ 304717 h 423849"/>
                  <a:gd name="connsiteX60" fmla="*/ 126831 w 459297"/>
                  <a:gd name="connsiteY60" fmla="*/ 302205 h 423849"/>
                  <a:gd name="connsiteX61" fmla="*/ 129202 w 459297"/>
                  <a:gd name="connsiteY61" fmla="*/ 291426 h 423849"/>
                  <a:gd name="connsiteX62" fmla="*/ 134670 w 459297"/>
                  <a:gd name="connsiteY62" fmla="*/ 283914 h 423849"/>
                  <a:gd name="connsiteX63" fmla="*/ 141790 w 459297"/>
                  <a:gd name="connsiteY63" fmla="*/ 286593 h 423849"/>
                  <a:gd name="connsiteX64" fmla="*/ 152517 w 459297"/>
                  <a:gd name="connsiteY64" fmla="*/ 276176 h 423849"/>
                  <a:gd name="connsiteX65" fmla="*/ 151816 w 459297"/>
                  <a:gd name="connsiteY65" fmla="*/ 272566 h 423849"/>
                  <a:gd name="connsiteX66" fmla="*/ 169600 w 459297"/>
                  <a:gd name="connsiteY66" fmla="*/ 272090 h 423849"/>
                  <a:gd name="connsiteX67" fmla="*/ 180318 w 459297"/>
                  <a:gd name="connsiteY67" fmla="*/ 282437 h 423849"/>
                  <a:gd name="connsiteX68" fmla="*/ 186533 w 459297"/>
                  <a:gd name="connsiteY68" fmla="*/ 280484 h 423849"/>
                  <a:gd name="connsiteX69" fmla="*/ 205076 w 459297"/>
                  <a:gd name="connsiteY69" fmla="*/ 301696 h 423849"/>
                  <a:gd name="connsiteX70" fmla="*/ 202250 w 459297"/>
                  <a:gd name="connsiteY70" fmla="*/ 308689 h 423849"/>
                  <a:gd name="connsiteX71" fmla="*/ 212976 w 459297"/>
                  <a:gd name="connsiteY71" fmla="*/ 319107 h 423849"/>
                  <a:gd name="connsiteX72" fmla="*/ 217680 w 459297"/>
                  <a:gd name="connsiteY72" fmla="*/ 318010 h 423849"/>
                  <a:gd name="connsiteX73" fmla="*/ 240937 w 459297"/>
                  <a:gd name="connsiteY73" fmla="*/ 351091 h 423849"/>
                  <a:gd name="connsiteX74" fmla="*/ 238110 w 459297"/>
                  <a:gd name="connsiteY74" fmla="*/ 358086 h 423849"/>
                  <a:gd name="connsiteX75" fmla="*/ 248835 w 459297"/>
                  <a:gd name="connsiteY75" fmla="*/ 368504 h 423849"/>
                  <a:gd name="connsiteX76" fmla="*/ 250814 w 459297"/>
                  <a:gd name="connsiteY76" fmla="*/ 368310 h 423849"/>
                  <a:gd name="connsiteX77" fmla="*/ 262129 w 459297"/>
                  <a:gd name="connsiteY77" fmla="*/ 392734 h 423849"/>
                  <a:gd name="connsiteX78" fmla="*/ 261026 w 459297"/>
                  <a:gd name="connsiteY78" fmla="*/ 396777 h 423849"/>
                  <a:gd name="connsiteX79" fmla="*/ 264305 w 459297"/>
                  <a:gd name="connsiteY79" fmla="*/ 403347 h 423849"/>
                  <a:gd name="connsiteX80" fmla="*/ 263557 w 459297"/>
                  <a:gd name="connsiteY80" fmla="*/ 405112 h 423849"/>
                  <a:gd name="connsiteX81" fmla="*/ 265258 w 459297"/>
                  <a:gd name="connsiteY81" fmla="*/ 404003 h 423849"/>
                  <a:gd name="connsiteX82" fmla="*/ 269743 w 459297"/>
                  <a:gd name="connsiteY82" fmla="*/ 405244 h 423849"/>
                  <a:gd name="connsiteX83" fmla="*/ 273953 w 459297"/>
                  <a:gd name="connsiteY83" fmla="*/ 404148 h 423849"/>
                  <a:gd name="connsiteX84" fmla="*/ 336859 w 459297"/>
                  <a:gd name="connsiteY84" fmla="*/ 423850 h 423849"/>
                  <a:gd name="connsiteX85" fmla="*/ 325205 w 459297"/>
                  <a:gd name="connsiteY85" fmla="*/ 370999 h 423849"/>
                  <a:gd name="connsiteX86" fmla="*/ 331591 w 459297"/>
                  <a:gd name="connsiteY86" fmla="*/ 363330 h 423849"/>
                  <a:gd name="connsiteX87" fmla="*/ 330583 w 459297"/>
                  <a:gd name="connsiteY87" fmla="*/ 359608 h 423849"/>
                  <a:gd name="connsiteX88" fmla="*/ 356932 w 459297"/>
                  <a:gd name="connsiteY88" fmla="*/ 321595 h 423849"/>
                  <a:gd name="connsiteX89" fmla="*/ 361014 w 459297"/>
                  <a:gd name="connsiteY89" fmla="*/ 322386 h 423849"/>
                  <a:gd name="connsiteX90" fmla="*/ 371682 w 459297"/>
                  <a:gd name="connsiteY90" fmla="*/ 312522 h 423849"/>
                  <a:gd name="connsiteX91" fmla="*/ 442292 w 459297"/>
                  <a:gd name="connsiteY91" fmla="*/ 269461 h 423849"/>
                  <a:gd name="connsiteX92" fmla="*/ 444514 w 459297"/>
                  <a:gd name="connsiteY92" fmla="*/ 268107 h 423849"/>
                  <a:gd name="connsiteX93" fmla="*/ 445495 w 459297"/>
                  <a:gd name="connsiteY93" fmla="*/ 267509 h 423849"/>
                  <a:gd name="connsiteX94" fmla="*/ 447004 w 459297"/>
                  <a:gd name="connsiteY94" fmla="*/ 268650 h 423849"/>
                  <a:gd name="connsiteX95" fmla="*/ 447327 w 459297"/>
                  <a:gd name="connsiteY95" fmla="*/ 266394 h 423849"/>
                  <a:gd name="connsiteX96" fmla="*/ 448911 w 459297"/>
                  <a:gd name="connsiteY96" fmla="*/ 265428 h 423849"/>
                  <a:gd name="connsiteX97" fmla="*/ 447606 w 459297"/>
                  <a:gd name="connsiteY97" fmla="*/ 264441 h 423849"/>
                  <a:gd name="connsiteX98" fmla="*/ 447636 w 459297"/>
                  <a:gd name="connsiteY98" fmla="*/ 264228 h 423849"/>
                  <a:gd name="connsiteX99" fmla="*/ 448572 w 459297"/>
                  <a:gd name="connsiteY99" fmla="*/ 260005 h 423849"/>
                  <a:gd name="connsiteX100" fmla="*/ 448432 w 459297"/>
                  <a:gd name="connsiteY100" fmla="*/ 258653 h 423849"/>
                  <a:gd name="connsiteX101" fmla="*/ 452841 w 459297"/>
                  <a:gd name="connsiteY101" fmla="*/ 227767 h 423849"/>
                  <a:gd name="connsiteX102" fmla="*/ 459298 w 459297"/>
                  <a:gd name="connsiteY102" fmla="*/ 218217 h 423849"/>
                  <a:gd name="connsiteX103" fmla="*/ 446136 w 459297"/>
                  <a:gd name="connsiteY103" fmla="*/ 208096 h 423849"/>
                  <a:gd name="connsiteX104" fmla="*/ 437846 w 459297"/>
                  <a:gd name="connsiteY104" fmla="*/ 218217 h 423849"/>
                  <a:gd name="connsiteX105" fmla="*/ 437919 w 459297"/>
                  <a:gd name="connsiteY105" fmla="*/ 218917 h 423849"/>
                  <a:gd name="connsiteX106" fmla="*/ 409400 w 459297"/>
                  <a:gd name="connsiteY106" fmla="*/ 226128 h 423849"/>
                  <a:gd name="connsiteX107" fmla="*/ 406482 w 459297"/>
                  <a:gd name="connsiteY107" fmla="*/ 222495 h 423849"/>
                  <a:gd name="connsiteX108" fmla="*/ 429185 w 459297"/>
                  <a:gd name="connsiteY108" fmla="*/ 183294 h 423849"/>
                  <a:gd name="connsiteX109" fmla="*/ 432585 w 459297"/>
                  <a:gd name="connsiteY109" fmla="*/ 183878 h 423849"/>
                  <a:gd name="connsiteX110" fmla="*/ 434598 w 459297"/>
                  <a:gd name="connsiteY110" fmla="*/ 183681 h 423849"/>
                  <a:gd name="connsiteX111" fmla="*/ 446136 w 459297"/>
                  <a:gd name="connsiteY111" fmla="*/ 208096 h 423849"/>
                  <a:gd name="connsiteX112" fmla="*/ 434501 w 459297"/>
                  <a:gd name="connsiteY112" fmla="*/ 269854 h 423849"/>
                  <a:gd name="connsiteX113" fmla="*/ 371092 w 459297"/>
                  <a:gd name="connsiteY113" fmla="*/ 308524 h 423849"/>
                  <a:gd name="connsiteX114" fmla="*/ 370780 w 459297"/>
                  <a:gd name="connsiteY114" fmla="*/ 307705 h 423849"/>
                  <a:gd name="connsiteX115" fmla="*/ 397610 w 459297"/>
                  <a:gd name="connsiteY115" fmla="*/ 240711 h 423849"/>
                  <a:gd name="connsiteX116" fmla="*/ 399695 w 459297"/>
                  <a:gd name="connsiteY116" fmla="*/ 240915 h 423849"/>
                  <a:gd name="connsiteX117" fmla="*/ 406821 w 459297"/>
                  <a:gd name="connsiteY117" fmla="*/ 238232 h 423849"/>
                  <a:gd name="connsiteX118" fmla="*/ 428636 w 459297"/>
                  <a:gd name="connsiteY118" fmla="*/ 254747 h 423849"/>
                  <a:gd name="connsiteX119" fmla="*/ 427120 w 459297"/>
                  <a:gd name="connsiteY119" fmla="*/ 260005 h 423849"/>
                  <a:gd name="connsiteX120" fmla="*/ 434501 w 459297"/>
                  <a:gd name="connsiteY120" fmla="*/ 269854 h 423849"/>
                  <a:gd name="connsiteX121" fmla="*/ 316097 w 459297"/>
                  <a:gd name="connsiteY121" fmla="*/ 366441 h 423849"/>
                  <a:gd name="connsiteX122" fmla="*/ 276908 w 459297"/>
                  <a:gd name="connsiteY122" fmla="*/ 391970 h 423849"/>
                  <a:gd name="connsiteX123" fmla="*/ 274200 w 459297"/>
                  <a:gd name="connsiteY123" fmla="*/ 389539 h 423849"/>
                  <a:gd name="connsiteX124" fmla="*/ 291451 w 459297"/>
                  <a:gd name="connsiteY124" fmla="*/ 348852 h 423849"/>
                  <a:gd name="connsiteX125" fmla="*/ 292957 w 459297"/>
                  <a:gd name="connsiteY125" fmla="*/ 348999 h 423849"/>
                  <a:gd name="connsiteX126" fmla="*/ 299104 w 459297"/>
                  <a:gd name="connsiteY126" fmla="*/ 346532 h 423849"/>
                  <a:gd name="connsiteX127" fmla="*/ 317607 w 459297"/>
                  <a:gd name="connsiteY127" fmla="*/ 358005 h 423849"/>
                  <a:gd name="connsiteX128" fmla="*/ 315430 w 459297"/>
                  <a:gd name="connsiteY128" fmla="*/ 363330 h 423849"/>
                  <a:gd name="connsiteX129" fmla="*/ 316097 w 459297"/>
                  <a:gd name="connsiteY129" fmla="*/ 366441 h 423849"/>
                  <a:gd name="connsiteX130" fmla="*/ 248835 w 459297"/>
                  <a:gd name="connsiteY130" fmla="*/ 347671 h 423849"/>
                  <a:gd name="connsiteX131" fmla="*/ 243928 w 459297"/>
                  <a:gd name="connsiteY131" fmla="*/ 348876 h 423849"/>
                  <a:gd name="connsiteX132" fmla="*/ 220721 w 459297"/>
                  <a:gd name="connsiteY132" fmla="*/ 315867 h 423849"/>
                  <a:gd name="connsiteX133" fmla="*/ 222496 w 459297"/>
                  <a:gd name="connsiteY133" fmla="*/ 313395 h 423849"/>
                  <a:gd name="connsiteX134" fmla="*/ 284398 w 459297"/>
                  <a:gd name="connsiteY134" fmla="*/ 339004 h 423849"/>
                  <a:gd name="connsiteX135" fmla="*/ 284240 w 459297"/>
                  <a:gd name="connsiteY135" fmla="*/ 340533 h 423849"/>
                  <a:gd name="connsiteX136" fmla="*/ 284381 w 459297"/>
                  <a:gd name="connsiteY136" fmla="*/ 341891 h 423849"/>
                  <a:gd name="connsiteX137" fmla="*/ 257759 w 459297"/>
                  <a:gd name="connsiteY137" fmla="*/ 352316 h 423849"/>
                  <a:gd name="connsiteX138" fmla="*/ 248835 w 459297"/>
                  <a:gd name="connsiteY138" fmla="*/ 347671 h 423849"/>
                  <a:gd name="connsiteX139" fmla="*/ 212976 w 459297"/>
                  <a:gd name="connsiteY139" fmla="*/ 298274 h 423849"/>
                  <a:gd name="connsiteX140" fmla="*/ 208077 w 459297"/>
                  <a:gd name="connsiteY140" fmla="*/ 299474 h 423849"/>
                  <a:gd name="connsiteX141" fmla="*/ 189190 w 459297"/>
                  <a:gd name="connsiteY141" fmla="*/ 277871 h 423849"/>
                  <a:gd name="connsiteX142" fmla="*/ 191044 w 459297"/>
                  <a:gd name="connsiteY142" fmla="*/ 272020 h 423849"/>
                  <a:gd name="connsiteX143" fmla="*/ 190023 w 459297"/>
                  <a:gd name="connsiteY143" fmla="*/ 267647 h 423849"/>
                  <a:gd name="connsiteX144" fmla="*/ 268953 w 459297"/>
                  <a:gd name="connsiteY144" fmla="*/ 234214 h 423849"/>
                  <a:gd name="connsiteX145" fmla="*/ 269226 w 459297"/>
                  <a:gd name="connsiteY145" fmla="*/ 234536 h 423849"/>
                  <a:gd name="connsiteX146" fmla="*/ 216658 w 459297"/>
                  <a:gd name="connsiteY146" fmla="*/ 298944 h 423849"/>
                  <a:gd name="connsiteX147" fmla="*/ 212976 w 459297"/>
                  <a:gd name="connsiteY147" fmla="*/ 298274 h 423849"/>
                  <a:gd name="connsiteX148" fmla="*/ 180318 w 459297"/>
                  <a:gd name="connsiteY148" fmla="*/ 261605 h 423849"/>
                  <a:gd name="connsiteX149" fmla="*/ 179459 w 459297"/>
                  <a:gd name="connsiteY149" fmla="*/ 261689 h 423849"/>
                  <a:gd name="connsiteX150" fmla="*/ 174108 w 459297"/>
                  <a:gd name="connsiteY150" fmla="*/ 242200 h 423849"/>
                  <a:gd name="connsiteX151" fmla="*/ 180162 w 459297"/>
                  <a:gd name="connsiteY151" fmla="*/ 234287 h 423849"/>
                  <a:gd name="connsiteX152" fmla="*/ 266013 w 459297"/>
                  <a:gd name="connsiteY152" fmla="*/ 231419 h 423849"/>
                  <a:gd name="connsiteX153" fmla="*/ 187779 w 459297"/>
                  <a:gd name="connsiteY153" fmla="*/ 264556 h 423849"/>
                  <a:gd name="connsiteX154" fmla="*/ 180318 w 459297"/>
                  <a:gd name="connsiteY154" fmla="*/ 261605 h 423849"/>
                  <a:gd name="connsiteX155" fmla="*/ 113815 w 459297"/>
                  <a:gd name="connsiteY155" fmla="*/ 227872 h 423849"/>
                  <a:gd name="connsiteX156" fmla="*/ 110301 w 459297"/>
                  <a:gd name="connsiteY156" fmla="*/ 222396 h 423849"/>
                  <a:gd name="connsiteX157" fmla="*/ 124357 w 459297"/>
                  <a:gd name="connsiteY157" fmla="*/ 190465 h 423849"/>
                  <a:gd name="connsiteX158" fmla="*/ 125491 w 459297"/>
                  <a:gd name="connsiteY158" fmla="*/ 190576 h 423849"/>
                  <a:gd name="connsiteX159" fmla="*/ 128808 w 459297"/>
                  <a:gd name="connsiteY159" fmla="*/ 189795 h 423849"/>
                  <a:gd name="connsiteX160" fmla="*/ 161291 w 459297"/>
                  <a:gd name="connsiteY160" fmla="*/ 226259 h 423849"/>
                  <a:gd name="connsiteX161" fmla="*/ 159191 w 459297"/>
                  <a:gd name="connsiteY161" fmla="*/ 230348 h 423849"/>
                  <a:gd name="connsiteX162" fmla="*/ 113815 w 459297"/>
                  <a:gd name="connsiteY162" fmla="*/ 227872 h 423849"/>
                  <a:gd name="connsiteX163" fmla="*/ 108389 w 459297"/>
                  <a:gd name="connsiteY163" fmla="*/ 293285 h 423849"/>
                  <a:gd name="connsiteX164" fmla="*/ 81184 w 459297"/>
                  <a:gd name="connsiteY164" fmla="*/ 275804 h 423849"/>
                  <a:gd name="connsiteX165" fmla="*/ 81437 w 459297"/>
                  <a:gd name="connsiteY165" fmla="*/ 261421 h 423849"/>
                  <a:gd name="connsiteX166" fmla="*/ 101453 w 459297"/>
                  <a:gd name="connsiteY166" fmla="*/ 236862 h 423849"/>
                  <a:gd name="connsiteX167" fmla="*/ 104935 w 459297"/>
                  <a:gd name="connsiteY167" fmla="*/ 237706 h 423849"/>
                  <a:gd name="connsiteX168" fmla="*/ 113915 w 459297"/>
                  <a:gd name="connsiteY168" fmla="*/ 285440 h 423849"/>
                  <a:gd name="connsiteX169" fmla="*/ 108389 w 459297"/>
                  <a:gd name="connsiteY169" fmla="*/ 293285 h 423849"/>
                  <a:gd name="connsiteX170" fmla="*/ 59783 w 459297"/>
                  <a:gd name="connsiteY170" fmla="*/ 224953 h 423849"/>
                  <a:gd name="connsiteX171" fmla="*/ 52256 w 459297"/>
                  <a:gd name="connsiteY171" fmla="*/ 216181 h 423849"/>
                  <a:gd name="connsiteX172" fmla="*/ 60281 w 459297"/>
                  <a:gd name="connsiteY172" fmla="*/ 194040 h 423849"/>
                  <a:gd name="connsiteX173" fmla="*/ 62585 w 459297"/>
                  <a:gd name="connsiteY173" fmla="*/ 194295 h 423849"/>
                  <a:gd name="connsiteX174" fmla="*/ 69060 w 459297"/>
                  <a:gd name="connsiteY174" fmla="*/ 192133 h 423849"/>
                  <a:gd name="connsiteX175" fmla="*/ 98220 w 459297"/>
                  <a:gd name="connsiteY175" fmla="*/ 224294 h 423849"/>
                  <a:gd name="connsiteX176" fmla="*/ 96897 w 459297"/>
                  <a:gd name="connsiteY176" fmla="*/ 226955 h 423849"/>
                  <a:gd name="connsiteX177" fmla="*/ 59783 w 459297"/>
                  <a:gd name="connsiteY177" fmla="*/ 224953 h 423849"/>
                  <a:gd name="connsiteX178" fmla="*/ 120920 w 459297"/>
                  <a:gd name="connsiteY178" fmla="*/ 189035 h 423849"/>
                  <a:gd name="connsiteX179" fmla="*/ 106866 w 459297"/>
                  <a:gd name="connsiteY179" fmla="*/ 220962 h 423849"/>
                  <a:gd name="connsiteX180" fmla="*/ 105243 w 459297"/>
                  <a:gd name="connsiteY180" fmla="*/ 220803 h 423849"/>
                  <a:gd name="connsiteX181" fmla="*/ 101059 w 459297"/>
                  <a:gd name="connsiteY181" fmla="*/ 221886 h 423849"/>
                  <a:gd name="connsiteX182" fmla="*/ 71633 w 459297"/>
                  <a:gd name="connsiteY182" fmla="*/ 189428 h 423849"/>
                  <a:gd name="connsiteX183" fmla="*/ 73271 w 459297"/>
                  <a:gd name="connsiteY183" fmla="*/ 184260 h 423849"/>
                  <a:gd name="connsiteX184" fmla="*/ 118210 w 459297"/>
                  <a:gd name="connsiteY184" fmla="*/ 185013 h 423849"/>
                  <a:gd name="connsiteX185" fmla="*/ 120920 w 459297"/>
                  <a:gd name="connsiteY185" fmla="*/ 189035 h 423849"/>
                  <a:gd name="connsiteX186" fmla="*/ 142993 w 459297"/>
                  <a:gd name="connsiteY186" fmla="*/ 10320 h 423849"/>
                  <a:gd name="connsiteX187" fmla="*/ 212993 w 459297"/>
                  <a:gd name="connsiteY187" fmla="*/ 10574 h 423849"/>
                  <a:gd name="connsiteX188" fmla="*/ 214858 w 459297"/>
                  <a:gd name="connsiteY188" fmla="*/ 16299 h 423849"/>
                  <a:gd name="connsiteX189" fmla="*/ 176432 w 459297"/>
                  <a:gd name="connsiteY189" fmla="*/ 49745 h 423849"/>
                  <a:gd name="connsiteX190" fmla="*/ 170680 w 459297"/>
                  <a:gd name="connsiteY190" fmla="*/ 47855 h 423849"/>
                  <a:gd name="connsiteX191" fmla="*/ 166132 w 459297"/>
                  <a:gd name="connsiteY191" fmla="*/ 49010 h 423849"/>
                  <a:gd name="connsiteX192" fmla="*/ 141977 w 459297"/>
                  <a:gd name="connsiteY192" fmla="*/ 20652 h 423849"/>
                  <a:gd name="connsiteX193" fmla="*/ 143977 w 459297"/>
                  <a:gd name="connsiteY193" fmla="*/ 14628 h 423849"/>
                  <a:gd name="connsiteX194" fmla="*/ 142993 w 459297"/>
                  <a:gd name="connsiteY194" fmla="*/ 10320 h 423849"/>
                  <a:gd name="connsiteX195" fmla="*/ 302785 w 459297"/>
                  <a:gd name="connsiteY195" fmla="*/ 113436 h 423849"/>
                  <a:gd name="connsiteX196" fmla="*/ 353247 w 459297"/>
                  <a:gd name="connsiteY196" fmla="*/ 153345 h 423849"/>
                  <a:gd name="connsiteX197" fmla="*/ 352463 w 459297"/>
                  <a:gd name="connsiteY197" fmla="*/ 155513 h 423849"/>
                  <a:gd name="connsiteX198" fmla="*/ 310346 w 459297"/>
                  <a:gd name="connsiteY198" fmla="*/ 156790 h 423849"/>
                  <a:gd name="connsiteX199" fmla="*/ 303946 w 459297"/>
                  <a:gd name="connsiteY199" fmla="*/ 151643 h 423849"/>
                  <a:gd name="connsiteX200" fmla="*/ 298501 w 459297"/>
                  <a:gd name="connsiteY200" fmla="*/ 116231 h 423849"/>
                  <a:gd name="connsiteX201" fmla="*/ 302785 w 459297"/>
                  <a:gd name="connsiteY201" fmla="*/ 113436 h 423849"/>
                  <a:gd name="connsiteX202" fmla="*/ 418895 w 459297"/>
                  <a:gd name="connsiteY202" fmla="*/ 130184 h 423849"/>
                  <a:gd name="connsiteX203" fmla="*/ 425345 w 459297"/>
                  <a:gd name="connsiteY203" fmla="*/ 128042 h 423849"/>
                  <a:gd name="connsiteX204" fmla="*/ 429201 w 459297"/>
                  <a:gd name="connsiteY204" fmla="*/ 163626 h 423849"/>
                  <a:gd name="connsiteX205" fmla="*/ 422495 w 459297"/>
                  <a:gd name="connsiteY205" fmla="*/ 170053 h 423849"/>
                  <a:gd name="connsiteX206" fmla="*/ 369712 w 459297"/>
                  <a:gd name="connsiteY206" fmla="*/ 157302 h 423849"/>
                  <a:gd name="connsiteX207" fmla="*/ 369731 w 459297"/>
                  <a:gd name="connsiteY207" fmla="*/ 157115 h 423849"/>
                  <a:gd name="connsiteX208" fmla="*/ 369101 w 459297"/>
                  <a:gd name="connsiteY208" fmla="*/ 153992 h 423849"/>
                  <a:gd name="connsiteX209" fmla="*/ 410722 w 459297"/>
                  <a:gd name="connsiteY209" fmla="*/ 126440 h 423849"/>
                  <a:gd name="connsiteX210" fmla="*/ 418895 w 459297"/>
                  <a:gd name="connsiteY210" fmla="*/ 130184 h 423849"/>
                  <a:gd name="connsiteX211" fmla="*/ 292957 w 459297"/>
                  <a:gd name="connsiteY211" fmla="*/ 332066 h 423849"/>
                  <a:gd name="connsiteX212" fmla="*/ 285899 w 459297"/>
                  <a:gd name="connsiteY212" fmla="*/ 335597 h 423849"/>
                  <a:gd name="connsiteX213" fmla="*/ 223585 w 459297"/>
                  <a:gd name="connsiteY213" fmla="*/ 309817 h 423849"/>
                  <a:gd name="connsiteX214" fmla="*/ 223702 w 459297"/>
                  <a:gd name="connsiteY214" fmla="*/ 308689 h 423849"/>
                  <a:gd name="connsiteX215" fmla="*/ 223286 w 459297"/>
                  <a:gd name="connsiteY215" fmla="*/ 305971 h 423849"/>
                  <a:gd name="connsiteX216" fmla="*/ 311587 w 459297"/>
                  <a:gd name="connsiteY216" fmla="*/ 280624 h 423849"/>
                  <a:gd name="connsiteX217" fmla="*/ 312486 w 459297"/>
                  <a:gd name="connsiteY217" fmla="*/ 281788 h 423849"/>
                  <a:gd name="connsiteX218" fmla="*/ 312141 w 459297"/>
                  <a:gd name="connsiteY218" fmla="*/ 282310 h 423849"/>
                  <a:gd name="connsiteX219" fmla="*/ 312673 w 459297"/>
                  <a:gd name="connsiteY219" fmla="*/ 282007 h 423849"/>
                  <a:gd name="connsiteX220" fmla="*/ 313657 w 459297"/>
                  <a:gd name="connsiteY220" fmla="*/ 282798 h 423849"/>
                  <a:gd name="connsiteX221" fmla="*/ 294237 w 459297"/>
                  <a:gd name="connsiteY221" fmla="*/ 332191 h 423849"/>
                  <a:gd name="connsiteX222" fmla="*/ 292957 w 459297"/>
                  <a:gd name="connsiteY222" fmla="*/ 332066 h 423849"/>
                  <a:gd name="connsiteX223" fmla="*/ 282915 w 459297"/>
                  <a:gd name="connsiteY223" fmla="*/ 234287 h 423849"/>
                  <a:gd name="connsiteX224" fmla="*/ 284683 w 459297"/>
                  <a:gd name="connsiteY224" fmla="*/ 229224 h 423849"/>
                  <a:gd name="connsiteX225" fmla="*/ 284630 w 459297"/>
                  <a:gd name="connsiteY225" fmla="*/ 228722 h 423849"/>
                  <a:gd name="connsiteX226" fmla="*/ 360010 w 459297"/>
                  <a:gd name="connsiteY226" fmla="*/ 207552 h 423849"/>
                  <a:gd name="connsiteX227" fmla="*/ 360929 w 459297"/>
                  <a:gd name="connsiteY227" fmla="*/ 208752 h 423849"/>
                  <a:gd name="connsiteX228" fmla="*/ 320341 w 459297"/>
                  <a:gd name="connsiteY228" fmla="*/ 269945 h 423849"/>
                  <a:gd name="connsiteX229" fmla="*/ 317995 w 459297"/>
                  <a:gd name="connsiteY229" fmla="*/ 269546 h 423849"/>
                  <a:gd name="connsiteX230" fmla="*/ 314706 w 459297"/>
                  <a:gd name="connsiteY230" fmla="*/ 270310 h 423849"/>
                  <a:gd name="connsiteX231" fmla="*/ 282915 w 459297"/>
                  <a:gd name="connsiteY231" fmla="*/ 234287 h 423849"/>
                  <a:gd name="connsiteX232" fmla="*/ 180064 w 459297"/>
                  <a:gd name="connsiteY232" fmla="*/ 230568 h 423849"/>
                  <a:gd name="connsiteX233" fmla="*/ 179912 w 459297"/>
                  <a:gd name="connsiteY233" fmla="*/ 230094 h 423849"/>
                  <a:gd name="connsiteX234" fmla="*/ 237806 w 459297"/>
                  <a:gd name="connsiteY234" fmla="*/ 203546 h 423849"/>
                  <a:gd name="connsiteX235" fmla="*/ 244245 w 459297"/>
                  <a:gd name="connsiteY235" fmla="*/ 206589 h 423849"/>
                  <a:gd name="connsiteX236" fmla="*/ 248609 w 459297"/>
                  <a:gd name="connsiteY236" fmla="*/ 205355 h 423849"/>
                  <a:gd name="connsiteX237" fmla="*/ 268617 w 459297"/>
                  <a:gd name="connsiteY237" fmla="*/ 224705 h 423849"/>
                  <a:gd name="connsiteX238" fmla="*/ 267412 w 459297"/>
                  <a:gd name="connsiteY238" fmla="*/ 227647 h 423849"/>
                  <a:gd name="connsiteX239" fmla="*/ 180064 w 459297"/>
                  <a:gd name="connsiteY239" fmla="*/ 230568 h 423849"/>
                  <a:gd name="connsiteX240" fmla="*/ 254509 w 459297"/>
                  <a:gd name="connsiteY240" fmla="*/ 142914 h 423849"/>
                  <a:gd name="connsiteX241" fmla="*/ 295733 w 459297"/>
                  <a:gd name="connsiteY241" fmla="*/ 158109 h 423849"/>
                  <a:gd name="connsiteX242" fmla="*/ 295654 w 459297"/>
                  <a:gd name="connsiteY242" fmla="*/ 158869 h 423849"/>
                  <a:gd name="connsiteX243" fmla="*/ 296134 w 459297"/>
                  <a:gd name="connsiteY243" fmla="*/ 161364 h 423849"/>
                  <a:gd name="connsiteX244" fmla="*/ 249761 w 459297"/>
                  <a:gd name="connsiteY244" fmla="*/ 192589 h 423849"/>
                  <a:gd name="connsiteX245" fmla="*/ 246642 w 459297"/>
                  <a:gd name="connsiteY245" fmla="*/ 190888 h 423849"/>
                  <a:gd name="connsiteX246" fmla="*/ 249771 w 459297"/>
                  <a:gd name="connsiteY246" fmla="*/ 145848 h 423849"/>
                  <a:gd name="connsiteX247" fmla="*/ 254509 w 459297"/>
                  <a:gd name="connsiteY247" fmla="*/ 142914 h 423849"/>
                  <a:gd name="connsiteX248" fmla="*/ 352605 w 459297"/>
                  <a:gd name="connsiteY248" fmla="*/ 159231 h 423849"/>
                  <a:gd name="connsiteX249" fmla="*/ 360113 w 459297"/>
                  <a:gd name="connsiteY249" fmla="*/ 165492 h 423849"/>
                  <a:gd name="connsiteX250" fmla="*/ 363774 w 459297"/>
                  <a:gd name="connsiteY250" fmla="*/ 197006 h 423849"/>
                  <a:gd name="connsiteX251" fmla="*/ 361713 w 459297"/>
                  <a:gd name="connsiteY251" fmla="*/ 198175 h 423849"/>
                  <a:gd name="connsiteX252" fmla="*/ 310155 w 459297"/>
                  <a:gd name="connsiteY252" fmla="*/ 161545 h 423849"/>
                  <a:gd name="connsiteX253" fmla="*/ 310486 w 459297"/>
                  <a:gd name="connsiteY253" fmla="*/ 160508 h 423849"/>
                  <a:gd name="connsiteX254" fmla="*/ 352605 w 459297"/>
                  <a:gd name="connsiteY254" fmla="*/ 159231 h 423849"/>
                  <a:gd name="connsiteX255" fmla="*/ 303173 w 459297"/>
                  <a:gd name="connsiteY255" fmla="*/ 166172 h 423849"/>
                  <a:gd name="connsiteX256" fmla="*/ 307898 w 459297"/>
                  <a:gd name="connsiteY256" fmla="*/ 164508 h 423849"/>
                  <a:gd name="connsiteX257" fmla="*/ 359457 w 459297"/>
                  <a:gd name="connsiteY257" fmla="*/ 201137 h 423849"/>
                  <a:gd name="connsiteX258" fmla="*/ 358919 w 459297"/>
                  <a:gd name="connsiteY258" fmla="*/ 203814 h 423849"/>
                  <a:gd name="connsiteX259" fmla="*/ 358937 w 459297"/>
                  <a:gd name="connsiteY259" fmla="*/ 203988 h 423849"/>
                  <a:gd name="connsiteX260" fmla="*/ 283565 w 459297"/>
                  <a:gd name="connsiteY260" fmla="*/ 225156 h 423849"/>
                  <a:gd name="connsiteX261" fmla="*/ 280702 w 459297"/>
                  <a:gd name="connsiteY261" fmla="*/ 222134 h 423849"/>
                  <a:gd name="connsiteX262" fmla="*/ 302375 w 459297"/>
                  <a:gd name="connsiteY262" fmla="*/ 166094 h 423849"/>
                  <a:gd name="connsiteX263" fmla="*/ 303173 w 459297"/>
                  <a:gd name="connsiteY263" fmla="*/ 166172 h 423849"/>
                  <a:gd name="connsiteX264" fmla="*/ 251272 w 459297"/>
                  <a:gd name="connsiteY264" fmla="*/ 202754 h 423849"/>
                  <a:gd name="connsiteX265" fmla="*/ 252525 w 459297"/>
                  <a:gd name="connsiteY265" fmla="*/ 198546 h 423849"/>
                  <a:gd name="connsiteX266" fmla="*/ 251936 w 459297"/>
                  <a:gd name="connsiteY266" fmla="*/ 195611 h 423849"/>
                  <a:gd name="connsiteX267" fmla="*/ 298303 w 459297"/>
                  <a:gd name="connsiteY267" fmla="*/ 164391 h 423849"/>
                  <a:gd name="connsiteX268" fmla="*/ 298868 w 459297"/>
                  <a:gd name="connsiteY268" fmla="*/ 164844 h 423849"/>
                  <a:gd name="connsiteX269" fmla="*/ 277196 w 459297"/>
                  <a:gd name="connsiteY269" fmla="*/ 220881 h 423849"/>
                  <a:gd name="connsiteX270" fmla="*/ 275965 w 459297"/>
                  <a:gd name="connsiteY270" fmla="*/ 220761 h 423849"/>
                  <a:gd name="connsiteX271" fmla="*/ 271282 w 459297"/>
                  <a:gd name="connsiteY271" fmla="*/ 222105 h 423849"/>
                  <a:gd name="connsiteX272" fmla="*/ 251272 w 459297"/>
                  <a:gd name="connsiteY272" fmla="*/ 202754 h 423849"/>
                  <a:gd name="connsiteX273" fmla="*/ 364092 w 459297"/>
                  <a:gd name="connsiteY273" fmla="*/ 210717 h 423849"/>
                  <a:gd name="connsiteX274" fmla="*/ 366438 w 459297"/>
                  <a:gd name="connsiteY274" fmla="*/ 211116 h 423849"/>
                  <a:gd name="connsiteX275" fmla="*/ 370825 w 459297"/>
                  <a:gd name="connsiteY275" fmla="*/ 209721 h 423849"/>
                  <a:gd name="connsiteX276" fmla="*/ 390386 w 459297"/>
                  <a:gd name="connsiteY276" fmla="*/ 225419 h 423849"/>
                  <a:gd name="connsiteX277" fmla="*/ 388969 w 459297"/>
                  <a:gd name="connsiteY277" fmla="*/ 230501 h 423849"/>
                  <a:gd name="connsiteX278" fmla="*/ 389653 w 459297"/>
                  <a:gd name="connsiteY278" fmla="*/ 234057 h 423849"/>
                  <a:gd name="connsiteX279" fmla="*/ 323849 w 459297"/>
                  <a:gd name="connsiteY279" fmla="*/ 271388 h 423849"/>
                  <a:gd name="connsiteX280" fmla="*/ 364092 w 459297"/>
                  <a:gd name="connsiteY280" fmla="*/ 210717 h 423849"/>
                  <a:gd name="connsiteX281" fmla="*/ 399695 w 459297"/>
                  <a:gd name="connsiteY281" fmla="*/ 220083 h 423849"/>
                  <a:gd name="connsiteX282" fmla="*/ 392799 w 459297"/>
                  <a:gd name="connsiteY282" fmla="*/ 222583 h 423849"/>
                  <a:gd name="connsiteX283" fmla="*/ 373236 w 459297"/>
                  <a:gd name="connsiteY283" fmla="*/ 206884 h 423849"/>
                  <a:gd name="connsiteX284" fmla="*/ 373954 w 459297"/>
                  <a:gd name="connsiteY284" fmla="*/ 203814 h 423849"/>
                  <a:gd name="connsiteX285" fmla="*/ 373822 w 459297"/>
                  <a:gd name="connsiteY285" fmla="*/ 202545 h 423849"/>
                  <a:gd name="connsiteX286" fmla="*/ 424246 w 459297"/>
                  <a:gd name="connsiteY286" fmla="*/ 179940 h 423849"/>
                  <a:gd name="connsiteX287" fmla="*/ 425897 w 459297"/>
                  <a:gd name="connsiteY287" fmla="*/ 181547 h 423849"/>
                  <a:gd name="connsiteX288" fmla="*/ 403217 w 459297"/>
                  <a:gd name="connsiteY288" fmla="*/ 220705 h 423849"/>
                  <a:gd name="connsiteX289" fmla="*/ 399695 w 459297"/>
                  <a:gd name="connsiteY289" fmla="*/ 220083 h 423849"/>
                  <a:gd name="connsiteX290" fmla="*/ 368771 w 459297"/>
                  <a:gd name="connsiteY290" fmla="*/ 160903 h 423849"/>
                  <a:gd name="connsiteX291" fmla="*/ 421887 w 459297"/>
                  <a:gd name="connsiteY291" fmla="*/ 173736 h 423849"/>
                  <a:gd name="connsiteX292" fmla="*/ 422433 w 459297"/>
                  <a:gd name="connsiteY292" fmla="*/ 176675 h 423849"/>
                  <a:gd name="connsiteX293" fmla="*/ 372209 w 459297"/>
                  <a:gd name="connsiteY293" fmla="*/ 199189 h 423849"/>
                  <a:gd name="connsiteX294" fmla="*/ 367474 w 459297"/>
                  <a:gd name="connsiteY294" fmla="*/ 196613 h 423849"/>
                  <a:gd name="connsiteX295" fmla="*/ 363814 w 459297"/>
                  <a:gd name="connsiteY295" fmla="*/ 165094 h 423849"/>
                  <a:gd name="connsiteX296" fmla="*/ 368771 w 459297"/>
                  <a:gd name="connsiteY296" fmla="*/ 160903 h 423849"/>
                  <a:gd name="connsiteX297" fmla="*/ 294835 w 459297"/>
                  <a:gd name="connsiteY297" fmla="*/ 116887 h 423849"/>
                  <a:gd name="connsiteX298" fmla="*/ 300257 w 459297"/>
                  <a:gd name="connsiteY298" fmla="*/ 152138 h 423849"/>
                  <a:gd name="connsiteX299" fmla="*/ 297068 w 459297"/>
                  <a:gd name="connsiteY299" fmla="*/ 154634 h 423849"/>
                  <a:gd name="connsiteX300" fmla="*/ 255844 w 459297"/>
                  <a:gd name="connsiteY300" fmla="*/ 139439 h 423849"/>
                  <a:gd name="connsiteX301" fmla="*/ 255923 w 459297"/>
                  <a:gd name="connsiteY301" fmla="*/ 138679 h 423849"/>
                  <a:gd name="connsiteX302" fmla="*/ 255356 w 459297"/>
                  <a:gd name="connsiteY302" fmla="*/ 135911 h 423849"/>
                  <a:gd name="connsiteX303" fmla="*/ 286641 w 459297"/>
                  <a:gd name="connsiteY303" fmla="*/ 113092 h 423849"/>
                  <a:gd name="connsiteX304" fmla="*/ 294835 w 459297"/>
                  <a:gd name="connsiteY304" fmla="*/ 116887 h 423849"/>
                  <a:gd name="connsiteX305" fmla="*/ 242928 w 459297"/>
                  <a:gd name="connsiteY305" fmla="*/ 190634 h 423849"/>
                  <a:gd name="connsiteX306" fmla="*/ 237377 w 459297"/>
                  <a:gd name="connsiteY306" fmla="*/ 194053 h 423849"/>
                  <a:gd name="connsiteX307" fmla="*/ 184128 w 459297"/>
                  <a:gd name="connsiteY307" fmla="*/ 174570 h 423849"/>
                  <a:gd name="connsiteX308" fmla="*/ 184243 w 459297"/>
                  <a:gd name="connsiteY308" fmla="*/ 173462 h 423849"/>
                  <a:gd name="connsiteX309" fmla="*/ 184185 w 459297"/>
                  <a:gd name="connsiteY309" fmla="*/ 172903 h 423849"/>
                  <a:gd name="connsiteX310" fmla="*/ 242835 w 459297"/>
                  <a:gd name="connsiteY310" fmla="*/ 143547 h 423849"/>
                  <a:gd name="connsiteX311" fmla="*/ 246059 w 459297"/>
                  <a:gd name="connsiteY311" fmla="*/ 145584 h 423849"/>
                  <a:gd name="connsiteX312" fmla="*/ 242928 w 459297"/>
                  <a:gd name="connsiteY312" fmla="*/ 190634 h 423849"/>
                  <a:gd name="connsiteX313" fmla="*/ 164137 w 459297"/>
                  <a:gd name="connsiteY313" fmla="*/ 223859 h 423849"/>
                  <a:gd name="connsiteX314" fmla="*/ 131673 w 459297"/>
                  <a:gd name="connsiteY314" fmla="*/ 187415 h 423849"/>
                  <a:gd name="connsiteX315" fmla="*/ 132946 w 459297"/>
                  <a:gd name="connsiteY315" fmla="*/ 183854 h 423849"/>
                  <a:gd name="connsiteX316" fmla="*/ 172303 w 459297"/>
                  <a:gd name="connsiteY316" fmla="*/ 176954 h 423849"/>
                  <a:gd name="connsiteX317" fmla="*/ 174986 w 459297"/>
                  <a:gd name="connsiteY317" fmla="*/ 179182 h 423849"/>
                  <a:gd name="connsiteX318" fmla="*/ 169120 w 459297"/>
                  <a:gd name="connsiteY318" fmla="*/ 222412 h 423849"/>
                  <a:gd name="connsiteX319" fmla="*/ 164137 w 459297"/>
                  <a:gd name="connsiteY319" fmla="*/ 223859 h 423849"/>
                  <a:gd name="connsiteX320" fmla="*/ 167191 w 459297"/>
                  <a:gd name="connsiteY320" fmla="*/ 127551 h 423849"/>
                  <a:gd name="connsiteX321" fmla="*/ 169165 w 459297"/>
                  <a:gd name="connsiteY321" fmla="*/ 128118 h 423849"/>
                  <a:gd name="connsiteX322" fmla="*/ 174779 w 459297"/>
                  <a:gd name="connsiteY322" fmla="*/ 167852 h 423849"/>
                  <a:gd name="connsiteX323" fmla="*/ 171226 w 459297"/>
                  <a:gd name="connsiteY323" fmla="*/ 173364 h 423849"/>
                  <a:gd name="connsiteX324" fmla="*/ 132284 w 459297"/>
                  <a:gd name="connsiteY324" fmla="*/ 180192 h 423849"/>
                  <a:gd name="connsiteX325" fmla="*/ 131142 w 459297"/>
                  <a:gd name="connsiteY325" fmla="*/ 178505 h 423849"/>
                  <a:gd name="connsiteX326" fmla="*/ 167191 w 459297"/>
                  <a:gd name="connsiteY326" fmla="*/ 127551 h 423849"/>
                  <a:gd name="connsiteX327" fmla="*/ 172901 w 459297"/>
                  <a:gd name="connsiteY327" fmla="*/ 127954 h 423849"/>
                  <a:gd name="connsiteX328" fmla="*/ 178081 w 459297"/>
                  <a:gd name="connsiteY328" fmla="*/ 124222 h 423849"/>
                  <a:gd name="connsiteX329" fmla="*/ 240902 w 459297"/>
                  <a:gd name="connsiteY329" fmla="*/ 138844 h 423849"/>
                  <a:gd name="connsiteX330" fmla="*/ 241075 w 459297"/>
                  <a:gd name="connsiteY330" fmla="*/ 140267 h 423849"/>
                  <a:gd name="connsiteX331" fmla="*/ 182740 w 459297"/>
                  <a:gd name="connsiteY331" fmla="*/ 169466 h 423849"/>
                  <a:gd name="connsiteX332" fmla="*/ 178447 w 459297"/>
                  <a:gd name="connsiteY332" fmla="*/ 167206 h 423849"/>
                  <a:gd name="connsiteX333" fmla="*/ 172901 w 459297"/>
                  <a:gd name="connsiteY333" fmla="*/ 127954 h 423849"/>
                  <a:gd name="connsiteX334" fmla="*/ 241812 w 459297"/>
                  <a:gd name="connsiteY334" fmla="*/ 135235 h 423849"/>
                  <a:gd name="connsiteX335" fmla="*/ 179304 w 459297"/>
                  <a:gd name="connsiteY335" fmla="*/ 120686 h 423849"/>
                  <a:gd name="connsiteX336" fmla="*/ 179396 w 459297"/>
                  <a:gd name="connsiteY336" fmla="*/ 119800 h 423849"/>
                  <a:gd name="connsiteX337" fmla="*/ 178928 w 459297"/>
                  <a:gd name="connsiteY337" fmla="*/ 117182 h 423849"/>
                  <a:gd name="connsiteX338" fmla="*/ 220231 w 459297"/>
                  <a:gd name="connsiteY338" fmla="*/ 92266 h 423849"/>
                  <a:gd name="connsiteX339" fmla="*/ 228162 w 459297"/>
                  <a:gd name="connsiteY339" fmla="*/ 95725 h 423849"/>
                  <a:gd name="connsiteX340" fmla="*/ 230052 w 459297"/>
                  <a:gd name="connsiteY340" fmla="*/ 95540 h 423849"/>
                  <a:gd name="connsiteX341" fmla="*/ 244137 w 459297"/>
                  <a:gd name="connsiteY341" fmla="*/ 132674 h 423849"/>
                  <a:gd name="connsiteX342" fmla="*/ 241812 w 459297"/>
                  <a:gd name="connsiteY342" fmla="*/ 135235 h 423849"/>
                  <a:gd name="connsiteX343" fmla="*/ 218208 w 459297"/>
                  <a:gd name="connsiteY343" fmla="*/ 89140 h 423849"/>
                  <a:gd name="connsiteX344" fmla="*/ 177001 w 459297"/>
                  <a:gd name="connsiteY344" fmla="*/ 113998 h 423849"/>
                  <a:gd name="connsiteX345" fmla="*/ 171920 w 459297"/>
                  <a:gd name="connsiteY345" fmla="*/ 111454 h 423849"/>
                  <a:gd name="connsiteX346" fmla="*/ 172435 w 459297"/>
                  <a:gd name="connsiteY346" fmla="*/ 66408 h 423849"/>
                  <a:gd name="connsiteX347" fmla="*/ 178227 w 459297"/>
                  <a:gd name="connsiteY347" fmla="*/ 62977 h 423849"/>
                  <a:gd name="connsiteX348" fmla="*/ 217920 w 459297"/>
                  <a:gd name="connsiteY348" fmla="*/ 82374 h 423849"/>
                  <a:gd name="connsiteX349" fmla="*/ 217436 w 459297"/>
                  <a:gd name="connsiteY349" fmla="*/ 85307 h 423849"/>
                  <a:gd name="connsiteX350" fmla="*/ 218208 w 459297"/>
                  <a:gd name="connsiteY350" fmla="*/ 89140 h 423849"/>
                  <a:gd name="connsiteX351" fmla="*/ 164510 w 459297"/>
                  <a:gd name="connsiteY351" fmla="*/ 64356 h 423849"/>
                  <a:gd name="connsiteX352" fmla="*/ 168714 w 459297"/>
                  <a:gd name="connsiteY352" fmla="*/ 66383 h 423849"/>
                  <a:gd name="connsiteX353" fmla="*/ 168195 w 459297"/>
                  <a:gd name="connsiteY353" fmla="*/ 111724 h 423849"/>
                  <a:gd name="connsiteX354" fmla="*/ 164253 w 459297"/>
                  <a:gd name="connsiteY354" fmla="*/ 114120 h 423849"/>
                  <a:gd name="connsiteX355" fmla="*/ 136750 w 459297"/>
                  <a:gd name="connsiteY355" fmla="*/ 94713 h 423849"/>
                  <a:gd name="connsiteX356" fmla="*/ 139179 w 459297"/>
                  <a:gd name="connsiteY356" fmla="*/ 88186 h 423849"/>
                  <a:gd name="connsiteX357" fmla="*/ 138469 w 459297"/>
                  <a:gd name="connsiteY357" fmla="*/ 84547 h 423849"/>
                  <a:gd name="connsiteX358" fmla="*/ 164510 w 459297"/>
                  <a:gd name="connsiteY358" fmla="*/ 64356 h 423849"/>
                  <a:gd name="connsiteX359" fmla="*/ 133784 w 459297"/>
                  <a:gd name="connsiteY359" fmla="*/ 97175 h 423849"/>
                  <a:gd name="connsiteX360" fmla="*/ 162376 w 459297"/>
                  <a:gd name="connsiteY360" fmla="*/ 117350 h 423849"/>
                  <a:gd name="connsiteX361" fmla="*/ 161962 w 459297"/>
                  <a:gd name="connsiteY361" fmla="*/ 119800 h 423849"/>
                  <a:gd name="connsiteX362" fmla="*/ 164169 w 459297"/>
                  <a:gd name="connsiteY362" fmla="*/ 125380 h 423849"/>
                  <a:gd name="connsiteX363" fmla="*/ 128051 w 459297"/>
                  <a:gd name="connsiteY363" fmla="*/ 176433 h 423849"/>
                  <a:gd name="connsiteX364" fmla="*/ 127516 w 459297"/>
                  <a:gd name="connsiteY364" fmla="*/ 176272 h 423849"/>
                  <a:gd name="connsiteX365" fmla="*/ 129335 w 459297"/>
                  <a:gd name="connsiteY365" fmla="*/ 98517 h 423849"/>
                  <a:gd name="connsiteX366" fmla="*/ 133784 w 459297"/>
                  <a:gd name="connsiteY366" fmla="*/ 97175 h 423849"/>
                  <a:gd name="connsiteX367" fmla="*/ 178672 w 459297"/>
                  <a:gd name="connsiteY367" fmla="*/ 179696 h 423849"/>
                  <a:gd name="connsiteX368" fmla="*/ 182372 w 459297"/>
                  <a:gd name="connsiteY368" fmla="*/ 177891 h 423849"/>
                  <a:gd name="connsiteX369" fmla="*/ 236069 w 459297"/>
                  <a:gd name="connsiteY369" fmla="*/ 197537 h 423849"/>
                  <a:gd name="connsiteX370" fmla="*/ 235964 w 459297"/>
                  <a:gd name="connsiteY370" fmla="*/ 198546 h 423849"/>
                  <a:gd name="connsiteX371" fmla="*/ 236147 w 459297"/>
                  <a:gd name="connsiteY371" fmla="*/ 200213 h 423849"/>
                  <a:gd name="connsiteX372" fmla="*/ 178300 w 459297"/>
                  <a:gd name="connsiteY372" fmla="*/ 226739 h 423849"/>
                  <a:gd name="connsiteX373" fmla="*/ 172811 w 459297"/>
                  <a:gd name="connsiteY373" fmla="*/ 222896 h 423849"/>
                  <a:gd name="connsiteX374" fmla="*/ 178672 w 459297"/>
                  <a:gd name="connsiteY374" fmla="*/ 179696 h 423849"/>
                  <a:gd name="connsiteX375" fmla="*/ 219930 w 459297"/>
                  <a:gd name="connsiteY375" fmla="*/ 300820 h 423849"/>
                  <a:gd name="connsiteX376" fmla="*/ 272171 w 459297"/>
                  <a:gd name="connsiteY376" fmla="*/ 236815 h 423849"/>
                  <a:gd name="connsiteX377" fmla="*/ 275965 w 459297"/>
                  <a:gd name="connsiteY377" fmla="*/ 237691 h 423849"/>
                  <a:gd name="connsiteX378" fmla="*/ 280049 w 459297"/>
                  <a:gd name="connsiteY378" fmla="*/ 236662 h 423849"/>
                  <a:gd name="connsiteX379" fmla="*/ 311832 w 459297"/>
                  <a:gd name="connsiteY379" fmla="*/ 272679 h 423849"/>
                  <a:gd name="connsiteX380" fmla="*/ 310475 w 459297"/>
                  <a:gd name="connsiteY380" fmla="*/ 276849 h 423849"/>
                  <a:gd name="connsiteX381" fmla="*/ 310498 w 459297"/>
                  <a:gd name="connsiteY381" fmla="*/ 277066 h 423849"/>
                  <a:gd name="connsiteX382" fmla="*/ 221624 w 459297"/>
                  <a:gd name="connsiteY382" fmla="*/ 302577 h 423849"/>
                  <a:gd name="connsiteX383" fmla="*/ 219930 w 459297"/>
                  <a:gd name="connsiteY383" fmla="*/ 300820 h 423849"/>
                  <a:gd name="connsiteX384" fmla="*/ 297737 w 459297"/>
                  <a:gd name="connsiteY384" fmla="*/ 333462 h 423849"/>
                  <a:gd name="connsiteX385" fmla="*/ 317155 w 459297"/>
                  <a:gd name="connsiteY385" fmla="*/ 284069 h 423849"/>
                  <a:gd name="connsiteX386" fmla="*/ 317995 w 459297"/>
                  <a:gd name="connsiteY386" fmla="*/ 284152 h 423849"/>
                  <a:gd name="connsiteX387" fmla="*/ 322542 w 459297"/>
                  <a:gd name="connsiteY387" fmla="*/ 282628 h 423849"/>
                  <a:gd name="connsiteX388" fmla="*/ 352696 w 459297"/>
                  <a:gd name="connsiteY388" fmla="*/ 305467 h 423849"/>
                  <a:gd name="connsiteX389" fmla="*/ 350288 w 459297"/>
                  <a:gd name="connsiteY389" fmla="*/ 311968 h 423849"/>
                  <a:gd name="connsiteX390" fmla="*/ 351667 w 459297"/>
                  <a:gd name="connsiteY390" fmla="*/ 316984 h 423849"/>
                  <a:gd name="connsiteX391" fmla="*/ 300229 w 459297"/>
                  <a:gd name="connsiteY391" fmla="*/ 335877 h 423849"/>
                  <a:gd name="connsiteX392" fmla="*/ 297737 w 459297"/>
                  <a:gd name="connsiteY392" fmla="*/ 333462 h 423849"/>
                  <a:gd name="connsiteX393" fmla="*/ 361014 w 459297"/>
                  <a:gd name="connsiteY393" fmla="*/ 301553 h 423849"/>
                  <a:gd name="connsiteX394" fmla="*/ 355621 w 459297"/>
                  <a:gd name="connsiteY394" fmla="*/ 303014 h 423849"/>
                  <a:gd name="connsiteX395" fmla="*/ 324893 w 459297"/>
                  <a:gd name="connsiteY395" fmla="*/ 279740 h 423849"/>
                  <a:gd name="connsiteX396" fmla="*/ 325511 w 459297"/>
                  <a:gd name="connsiteY396" fmla="*/ 276849 h 423849"/>
                  <a:gd name="connsiteX397" fmla="*/ 325205 w 459297"/>
                  <a:gd name="connsiteY397" fmla="*/ 274898 h 423849"/>
                  <a:gd name="connsiteX398" fmla="*/ 391583 w 459297"/>
                  <a:gd name="connsiteY398" fmla="*/ 237243 h 423849"/>
                  <a:gd name="connsiteX399" fmla="*/ 394138 w 459297"/>
                  <a:gd name="connsiteY399" fmla="*/ 239368 h 423849"/>
                  <a:gd name="connsiteX400" fmla="*/ 368155 w 459297"/>
                  <a:gd name="connsiteY400" fmla="*/ 304248 h 423849"/>
                  <a:gd name="connsiteX401" fmla="*/ 361014 w 459297"/>
                  <a:gd name="connsiteY401" fmla="*/ 301553 h 423849"/>
                  <a:gd name="connsiteX402" fmla="*/ 411237 w 459297"/>
                  <a:gd name="connsiteY402" fmla="*/ 112488 h 423849"/>
                  <a:gd name="connsiteX403" fmla="*/ 408169 w 459297"/>
                  <a:gd name="connsiteY403" fmla="*/ 119766 h 423849"/>
                  <a:gd name="connsiteX404" fmla="*/ 408824 w 459297"/>
                  <a:gd name="connsiteY404" fmla="*/ 123233 h 423849"/>
                  <a:gd name="connsiteX405" fmla="*/ 366955 w 459297"/>
                  <a:gd name="connsiteY405" fmla="*/ 150950 h 423849"/>
                  <a:gd name="connsiteX406" fmla="*/ 365378 w 459297"/>
                  <a:gd name="connsiteY406" fmla="*/ 149826 h 423849"/>
                  <a:gd name="connsiteX407" fmla="*/ 376269 w 459297"/>
                  <a:gd name="connsiteY407" fmla="*/ 116826 h 423849"/>
                  <a:gd name="connsiteX408" fmla="*/ 376917 w 459297"/>
                  <a:gd name="connsiteY408" fmla="*/ 116889 h 423849"/>
                  <a:gd name="connsiteX409" fmla="*/ 387643 w 459297"/>
                  <a:gd name="connsiteY409" fmla="*/ 106472 h 423849"/>
                  <a:gd name="connsiteX410" fmla="*/ 387641 w 459297"/>
                  <a:gd name="connsiteY410" fmla="*/ 106447 h 423849"/>
                  <a:gd name="connsiteX411" fmla="*/ 411237 w 459297"/>
                  <a:gd name="connsiteY411" fmla="*/ 112488 h 423849"/>
                  <a:gd name="connsiteX412" fmla="*/ 366389 w 459297"/>
                  <a:gd name="connsiteY412" fmla="*/ 104569 h 423849"/>
                  <a:gd name="connsiteX413" fmla="*/ 366192 w 459297"/>
                  <a:gd name="connsiteY413" fmla="*/ 106472 h 423849"/>
                  <a:gd name="connsiteX414" fmla="*/ 372621 w 459297"/>
                  <a:gd name="connsiteY414" fmla="*/ 116007 h 423849"/>
                  <a:gd name="connsiteX415" fmla="*/ 361822 w 459297"/>
                  <a:gd name="connsiteY415" fmla="*/ 148727 h 423849"/>
                  <a:gd name="connsiteX416" fmla="*/ 361014 w 459297"/>
                  <a:gd name="connsiteY416" fmla="*/ 148648 h 423849"/>
                  <a:gd name="connsiteX417" fmla="*/ 355642 w 459297"/>
                  <a:gd name="connsiteY417" fmla="*/ 150494 h 423849"/>
                  <a:gd name="connsiteX418" fmla="*/ 304815 w 459297"/>
                  <a:gd name="connsiteY418" fmla="*/ 110296 h 423849"/>
                  <a:gd name="connsiteX419" fmla="*/ 305584 w 459297"/>
                  <a:gd name="connsiteY419" fmla="*/ 106472 h 423849"/>
                  <a:gd name="connsiteX420" fmla="*/ 305571 w 459297"/>
                  <a:gd name="connsiteY420" fmla="*/ 106344 h 423849"/>
                  <a:gd name="connsiteX421" fmla="*/ 366389 w 459297"/>
                  <a:gd name="connsiteY421" fmla="*/ 104569 h 423849"/>
                  <a:gd name="connsiteX422" fmla="*/ 284558 w 459297"/>
                  <a:gd name="connsiteY422" fmla="*/ 103724 h 423849"/>
                  <a:gd name="connsiteX423" fmla="*/ 284133 w 459297"/>
                  <a:gd name="connsiteY423" fmla="*/ 106472 h 423849"/>
                  <a:gd name="connsiteX424" fmla="*/ 284761 w 459297"/>
                  <a:gd name="connsiteY424" fmla="*/ 109857 h 423849"/>
                  <a:gd name="connsiteX425" fmla="*/ 253056 w 459297"/>
                  <a:gd name="connsiteY425" fmla="*/ 132983 h 423849"/>
                  <a:gd name="connsiteX426" fmla="*/ 248404 w 459297"/>
                  <a:gd name="connsiteY426" fmla="*/ 131375 h 423849"/>
                  <a:gd name="connsiteX427" fmla="*/ 247653 w 459297"/>
                  <a:gd name="connsiteY427" fmla="*/ 131449 h 423849"/>
                  <a:gd name="connsiteX428" fmla="*/ 233550 w 459297"/>
                  <a:gd name="connsiteY428" fmla="*/ 94267 h 423849"/>
                  <a:gd name="connsiteX429" fmla="*/ 237674 w 459297"/>
                  <a:gd name="connsiteY429" fmla="*/ 90027 h 423849"/>
                  <a:gd name="connsiteX430" fmla="*/ 284558 w 459297"/>
                  <a:gd name="connsiteY430" fmla="*/ 103724 h 423849"/>
                  <a:gd name="connsiteX431" fmla="*/ 226060 w 459297"/>
                  <a:gd name="connsiteY431" fmla="*/ 75098 h 423849"/>
                  <a:gd name="connsiteX432" fmla="*/ 219624 w 459297"/>
                  <a:gd name="connsiteY432" fmla="*/ 79065 h 423849"/>
                  <a:gd name="connsiteX433" fmla="*/ 179941 w 459297"/>
                  <a:gd name="connsiteY433" fmla="*/ 59673 h 423849"/>
                  <a:gd name="connsiteX434" fmla="*/ 180318 w 459297"/>
                  <a:gd name="connsiteY434" fmla="*/ 57218 h 423849"/>
                  <a:gd name="connsiteX435" fmla="*/ 178953 w 459297"/>
                  <a:gd name="connsiteY435" fmla="*/ 52485 h 423849"/>
                  <a:gd name="connsiteX436" fmla="*/ 217526 w 459297"/>
                  <a:gd name="connsiteY436" fmla="*/ 18910 h 423849"/>
                  <a:gd name="connsiteX437" fmla="*/ 223702 w 459297"/>
                  <a:gd name="connsiteY437" fmla="*/ 20832 h 423849"/>
                  <a:gd name="connsiteX438" fmla="*/ 224774 w 459297"/>
                  <a:gd name="connsiteY438" fmla="*/ 20728 h 423849"/>
                  <a:gd name="connsiteX439" fmla="*/ 226060 w 459297"/>
                  <a:gd name="connsiteY439" fmla="*/ 75098 h 423849"/>
                  <a:gd name="connsiteX440" fmla="*/ 133251 w 459297"/>
                  <a:gd name="connsiteY440" fmla="*/ 25046 h 423849"/>
                  <a:gd name="connsiteX441" fmla="*/ 139288 w 459297"/>
                  <a:gd name="connsiteY441" fmla="*/ 23235 h 423849"/>
                  <a:gd name="connsiteX442" fmla="*/ 163231 w 459297"/>
                  <a:gd name="connsiteY442" fmla="*/ 51342 h 423849"/>
                  <a:gd name="connsiteX443" fmla="*/ 161040 w 459297"/>
                  <a:gd name="connsiteY443" fmla="*/ 57218 h 423849"/>
                  <a:gd name="connsiteX444" fmla="*/ 162144 w 459297"/>
                  <a:gd name="connsiteY444" fmla="*/ 61482 h 423849"/>
                  <a:gd name="connsiteX445" fmla="*/ 136500 w 459297"/>
                  <a:gd name="connsiteY445" fmla="*/ 81366 h 423849"/>
                  <a:gd name="connsiteX446" fmla="*/ 129743 w 459297"/>
                  <a:gd name="connsiteY446" fmla="*/ 77897 h 423849"/>
                  <a:gd name="connsiteX447" fmla="*/ 130679 w 459297"/>
                  <a:gd name="connsiteY447" fmla="*/ 24710 h 423849"/>
                  <a:gd name="connsiteX448" fmla="*/ 133251 w 459297"/>
                  <a:gd name="connsiteY448" fmla="*/ 25046 h 423849"/>
                  <a:gd name="connsiteX449" fmla="*/ 51874 w 459297"/>
                  <a:gd name="connsiteY449" fmla="*/ 184016 h 423849"/>
                  <a:gd name="connsiteX450" fmla="*/ 56829 w 459297"/>
                  <a:gd name="connsiteY450" fmla="*/ 192643 h 423849"/>
                  <a:gd name="connsiteX451" fmla="*/ 48450 w 459297"/>
                  <a:gd name="connsiteY451" fmla="*/ 215765 h 423849"/>
                  <a:gd name="connsiteX452" fmla="*/ 41943 w 459297"/>
                  <a:gd name="connsiteY452" fmla="*/ 218464 h 423849"/>
                  <a:gd name="connsiteX453" fmla="*/ 8759 w 459297"/>
                  <a:gd name="connsiteY453" fmla="*/ 183755 h 423849"/>
                  <a:gd name="connsiteX454" fmla="*/ 51874 w 459297"/>
                  <a:gd name="connsiteY454" fmla="*/ 184016 h 423849"/>
                  <a:gd name="connsiteX455" fmla="*/ 59539 w 459297"/>
                  <a:gd name="connsiteY455" fmla="*/ 228666 h 423849"/>
                  <a:gd name="connsiteX456" fmla="*/ 96671 w 459297"/>
                  <a:gd name="connsiteY456" fmla="*/ 230669 h 423849"/>
                  <a:gd name="connsiteX457" fmla="*/ 98508 w 459297"/>
                  <a:gd name="connsiteY457" fmla="*/ 234585 h 423849"/>
                  <a:gd name="connsiteX458" fmla="*/ 78514 w 459297"/>
                  <a:gd name="connsiteY458" fmla="*/ 259117 h 423849"/>
                  <a:gd name="connsiteX459" fmla="*/ 73311 w 459297"/>
                  <a:gd name="connsiteY459" fmla="*/ 257785 h 423849"/>
                  <a:gd name="connsiteX460" fmla="*/ 66866 w 459297"/>
                  <a:gd name="connsiteY460" fmla="*/ 259922 h 423849"/>
                  <a:gd name="connsiteX461" fmla="*/ 53795 w 459297"/>
                  <a:gd name="connsiteY461" fmla="*/ 235474 h 423849"/>
                  <a:gd name="connsiteX462" fmla="*/ 59539 w 459297"/>
                  <a:gd name="connsiteY462" fmla="*/ 228666 h 423849"/>
                  <a:gd name="connsiteX463" fmla="*/ 118981 w 459297"/>
                  <a:gd name="connsiteY463" fmla="*/ 284152 h 423849"/>
                  <a:gd name="connsiteX464" fmla="*/ 117487 w 459297"/>
                  <a:gd name="connsiteY464" fmla="*/ 284298 h 423849"/>
                  <a:gd name="connsiteX465" fmla="*/ 108605 w 459297"/>
                  <a:gd name="connsiteY465" fmla="*/ 237080 h 423849"/>
                  <a:gd name="connsiteX466" fmla="*/ 113588 w 459297"/>
                  <a:gd name="connsiteY466" fmla="*/ 231587 h 423849"/>
                  <a:gd name="connsiteX467" fmla="*/ 159000 w 459297"/>
                  <a:gd name="connsiteY467" fmla="*/ 234065 h 423849"/>
                  <a:gd name="connsiteX468" fmla="*/ 161964 w 459297"/>
                  <a:gd name="connsiteY468" fmla="*/ 240096 h 423849"/>
                  <a:gd name="connsiteX469" fmla="*/ 143182 w 459297"/>
                  <a:gd name="connsiteY469" fmla="*/ 265897 h 423849"/>
                  <a:gd name="connsiteX470" fmla="*/ 141790 w 459297"/>
                  <a:gd name="connsiteY470" fmla="*/ 265761 h 423849"/>
                  <a:gd name="connsiteX471" fmla="*/ 131065 w 459297"/>
                  <a:gd name="connsiteY471" fmla="*/ 276176 h 423849"/>
                  <a:gd name="connsiteX472" fmla="*/ 132272 w 459297"/>
                  <a:gd name="connsiteY472" fmla="*/ 280884 h 423849"/>
                  <a:gd name="connsiteX473" fmla="*/ 127180 w 459297"/>
                  <a:gd name="connsiteY473" fmla="*/ 287879 h 423849"/>
                  <a:gd name="connsiteX474" fmla="*/ 118981 w 459297"/>
                  <a:gd name="connsiteY474" fmla="*/ 284152 h 423849"/>
                  <a:gd name="connsiteX475" fmla="*/ 146923 w 459297"/>
                  <a:gd name="connsiteY475" fmla="*/ 267084 h 423849"/>
                  <a:gd name="connsiteX476" fmla="*/ 165047 w 459297"/>
                  <a:gd name="connsiteY476" fmla="*/ 242185 h 423849"/>
                  <a:gd name="connsiteX477" fmla="*/ 169592 w 459297"/>
                  <a:gd name="connsiteY477" fmla="*/ 243198 h 423849"/>
                  <a:gd name="connsiteX478" fmla="*/ 170498 w 459297"/>
                  <a:gd name="connsiteY478" fmla="*/ 243109 h 423849"/>
                  <a:gd name="connsiteX479" fmla="*/ 175845 w 459297"/>
                  <a:gd name="connsiteY479" fmla="*/ 262580 h 423849"/>
                  <a:gd name="connsiteX480" fmla="*/ 170313 w 459297"/>
                  <a:gd name="connsiteY480" fmla="*/ 268348 h 423849"/>
                  <a:gd name="connsiteX481" fmla="*/ 149456 w 459297"/>
                  <a:gd name="connsiteY481" fmla="*/ 268906 h 423849"/>
                  <a:gd name="connsiteX482" fmla="*/ 146923 w 459297"/>
                  <a:gd name="connsiteY482" fmla="*/ 267084 h 423849"/>
                  <a:gd name="connsiteX483" fmla="*/ 259561 w 459297"/>
                  <a:gd name="connsiteY483" fmla="*/ 358086 h 423849"/>
                  <a:gd name="connsiteX484" fmla="*/ 259260 w 459297"/>
                  <a:gd name="connsiteY484" fmla="*/ 355726 h 423849"/>
                  <a:gd name="connsiteX485" fmla="*/ 285790 w 459297"/>
                  <a:gd name="connsiteY485" fmla="*/ 345339 h 423849"/>
                  <a:gd name="connsiteX486" fmla="*/ 287991 w 459297"/>
                  <a:gd name="connsiteY486" fmla="*/ 347480 h 423849"/>
                  <a:gd name="connsiteX487" fmla="*/ 270641 w 459297"/>
                  <a:gd name="connsiteY487" fmla="*/ 388401 h 423849"/>
                  <a:gd name="connsiteX488" fmla="*/ 269743 w 459297"/>
                  <a:gd name="connsiteY488" fmla="*/ 388313 h 423849"/>
                  <a:gd name="connsiteX489" fmla="*/ 264856 w 459297"/>
                  <a:gd name="connsiteY489" fmla="*/ 389768 h 423849"/>
                  <a:gd name="connsiteX490" fmla="*/ 254309 w 459297"/>
                  <a:gd name="connsiteY490" fmla="*/ 367000 h 423849"/>
                  <a:gd name="connsiteX491" fmla="*/ 259561 w 459297"/>
                  <a:gd name="connsiteY491" fmla="*/ 358086 h 423849"/>
                  <a:gd name="connsiteX492" fmla="*/ 277123 w 459297"/>
                  <a:gd name="connsiteY492" fmla="*/ 401240 h 423849"/>
                  <a:gd name="connsiteX493" fmla="*/ 278460 w 459297"/>
                  <a:gd name="connsiteY493" fmla="*/ 396777 h 423849"/>
                  <a:gd name="connsiteX494" fmla="*/ 278326 w 459297"/>
                  <a:gd name="connsiteY494" fmla="*/ 395489 h 423849"/>
                  <a:gd name="connsiteX495" fmla="*/ 318416 w 459297"/>
                  <a:gd name="connsiteY495" fmla="*/ 369376 h 423849"/>
                  <a:gd name="connsiteX496" fmla="*/ 321364 w 459297"/>
                  <a:gd name="connsiteY496" fmla="*/ 370862 h 423849"/>
                  <a:gd name="connsiteX497" fmla="*/ 331840 w 459297"/>
                  <a:gd name="connsiteY497" fmla="*/ 418380 h 423849"/>
                  <a:gd name="connsiteX498" fmla="*/ 277123 w 459297"/>
                  <a:gd name="connsiteY498" fmla="*/ 401240 h 423849"/>
                  <a:gd name="connsiteX499" fmla="*/ 327995 w 459297"/>
                  <a:gd name="connsiteY499" fmla="*/ 356806 h 423849"/>
                  <a:gd name="connsiteX500" fmla="*/ 323511 w 459297"/>
                  <a:gd name="connsiteY500" fmla="*/ 355484 h 423849"/>
                  <a:gd name="connsiteX501" fmla="*/ 321196 w 459297"/>
                  <a:gd name="connsiteY501" fmla="*/ 355850 h 423849"/>
                  <a:gd name="connsiteX502" fmla="*/ 301124 w 459297"/>
                  <a:gd name="connsiteY502" fmla="*/ 343406 h 423849"/>
                  <a:gd name="connsiteX503" fmla="*/ 301674 w 459297"/>
                  <a:gd name="connsiteY503" fmla="*/ 340533 h 423849"/>
                  <a:gd name="connsiteX504" fmla="*/ 301552 w 459297"/>
                  <a:gd name="connsiteY504" fmla="*/ 339357 h 423849"/>
                  <a:gd name="connsiteX505" fmla="*/ 353257 w 459297"/>
                  <a:gd name="connsiteY505" fmla="*/ 320364 h 423849"/>
                  <a:gd name="connsiteX506" fmla="*/ 327995 w 459297"/>
                  <a:gd name="connsiteY506" fmla="*/ 356806 h 423849"/>
                  <a:gd name="connsiteX507" fmla="*/ 445516 w 459297"/>
                  <a:gd name="connsiteY507" fmla="*/ 252741 h 423849"/>
                  <a:gd name="connsiteX508" fmla="*/ 437846 w 459297"/>
                  <a:gd name="connsiteY508" fmla="*/ 249590 h 423849"/>
                  <a:gd name="connsiteX509" fmla="*/ 431115 w 459297"/>
                  <a:gd name="connsiteY509" fmla="*/ 251957 h 423849"/>
                  <a:gd name="connsiteX510" fmla="*/ 409147 w 459297"/>
                  <a:gd name="connsiteY510" fmla="*/ 235325 h 423849"/>
                  <a:gd name="connsiteX511" fmla="*/ 410421 w 459297"/>
                  <a:gd name="connsiteY511" fmla="*/ 230501 h 423849"/>
                  <a:gd name="connsiteX512" fmla="*/ 410340 w 459297"/>
                  <a:gd name="connsiteY512" fmla="*/ 229729 h 423849"/>
                  <a:gd name="connsiteX513" fmla="*/ 438830 w 459297"/>
                  <a:gd name="connsiteY513" fmla="*/ 222526 h 423849"/>
                  <a:gd name="connsiteX514" fmla="*/ 448572 w 459297"/>
                  <a:gd name="connsiteY514" fmla="*/ 228635 h 423849"/>
                  <a:gd name="connsiteX515" fmla="*/ 448963 w 459297"/>
                  <a:gd name="connsiteY515" fmla="*/ 228596 h 423849"/>
                  <a:gd name="connsiteX516" fmla="*/ 445516 w 459297"/>
                  <a:gd name="connsiteY516" fmla="*/ 252741 h 423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459297" h="423849">
                    <a:moveTo>
                      <a:pt x="459298" y="218217"/>
                    </a:moveTo>
                    <a:cubicBezTo>
                      <a:pt x="459298" y="213003"/>
                      <a:pt x="455339" y="208722"/>
                      <a:pt x="450188" y="207960"/>
                    </a:cubicBezTo>
                    <a:lnTo>
                      <a:pt x="438090" y="182359"/>
                    </a:lnTo>
                    <a:cubicBezTo>
                      <a:pt x="441205" y="180536"/>
                      <a:pt x="443310" y="177252"/>
                      <a:pt x="443310" y="173461"/>
                    </a:cubicBezTo>
                    <a:cubicBezTo>
                      <a:pt x="443310" y="167810"/>
                      <a:pt x="438668" y="163234"/>
                      <a:pt x="432886" y="163076"/>
                    </a:cubicBezTo>
                    <a:lnTo>
                      <a:pt x="428655" y="124042"/>
                    </a:lnTo>
                    <a:cubicBezTo>
                      <a:pt x="429263" y="122735"/>
                      <a:pt x="429621" y="121295"/>
                      <a:pt x="429621" y="119766"/>
                    </a:cubicBezTo>
                    <a:cubicBezTo>
                      <a:pt x="429621" y="117965"/>
                      <a:pt x="429107" y="116296"/>
                      <a:pt x="428278" y="114818"/>
                    </a:cubicBezTo>
                    <a:lnTo>
                      <a:pt x="430248" y="113513"/>
                    </a:lnTo>
                    <a:lnTo>
                      <a:pt x="427436" y="112794"/>
                    </a:lnTo>
                    <a:lnTo>
                      <a:pt x="427245" y="111039"/>
                    </a:lnTo>
                    <a:lnTo>
                      <a:pt x="425894" y="111932"/>
                    </a:lnTo>
                    <a:cubicBezTo>
                      <a:pt x="424011" y="110346"/>
                      <a:pt x="421584" y="109351"/>
                      <a:pt x="418895" y="109351"/>
                    </a:cubicBezTo>
                    <a:cubicBezTo>
                      <a:pt x="417831" y="109351"/>
                      <a:pt x="416824" y="109548"/>
                      <a:pt x="415854" y="109828"/>
                    </a:cubicBezTo>
                    <a:lnTo>
                      <a:pt x="386783" y="102386"/>
                    </a:lnTo>
                    <a:cubicBezTo>
                      <a:pt x="385146" y="98666"/>
                      <a:pt x="381347" y="96057"/>
                      <a:pt x="376917" y="96057"/>
                    </a:cubicBezTo>
                    <a:cubicBezTo>
                      <a:pt x="373151" y="96057"/>
                      <a:pt x="369851" y="97950"/>
                      <a:pt x="367938" y="100801"/>
                    </a:cubicBezTo>
                    <a:lnTo>
                      <a:pt x="304813" y="102643"/>
                    </a:lnTo>
                    <a:cubicBezTo>
                      <a:pt x="303240" y="98790"/>
                      <a:pt x="299387" y="96057"/>
                      <a:pt x="294858" y="96057"/>
                    </a:cubicBezTo>
                    <a:cubicBezTo>
                      <a:pt x="291306" y="96057"/>
                      <a:pt x="288182" y="97753"/>
                      <a:pt x="286231" y="100335"/>
                    </a:cubicBezTo>
                    <a:lnTo>
                      <a:pt x="238767" y="86469"/>
                    </a:lnTo>
                    <a:cubicBezTo>
                      <a:pt x="238812" y="86083"/>
                      <a:pt x="238888" y="85705"/>
                      <a:pt x="238888" y="85307"/>
                    </a:cubicBezTo>
                    <a:cubicBezTo>
                      <a:pt x="238888" y="80094"/>
                      <a:pt x="234931" y="75814"/>
                      <a:pt x="229781" y="75051"/>
                    </a:cubicBezTo>
                    <a:lnTo>
                      <a:pt x="228472" y="19700"/>
                    </a:lnTo>
                    <a:cubicBezTo>
                      <a:pt x="231990" y="17991"/>
                      <a:pt x="234428" y="14495"/>
                      <a:pt x="234428" y="10415"/>
                    </a:cubicBezTo>
                    <a:cubicBezTo>
                      <a:pt x="234428" y="4663"/>
                      <a:pt x="229626" y="0"/>
                      <a:pt x="223702" y="0"/>
                    </a:cubicBezTo>
                    <a:cubicBezTo>
                      <a:pt x="219071" y="0"/>
                      <a:pt x="215163" y="2865"/>
                      <a:pt x="213661" y="6855"/>
                    </a:cubicBezTo>
                    <a:lnTo>
                      <a:pt x="139993" y="6588"/>
                    </a:lnTo>
                    <a:cubicBezTo>
                      <a:pt x="138146" y="5126"/>
                      <a:pt x="135820" y="4213"/>
                      <a:pt x="133251" y="4213"/>
                    </a:cubicBezTo>
                    <a:cubicBezTo>
                      <a:pt x="131657" y="4213"/>
                      <a:pt x="130157" y="4573"/>
                      <a:pt x="128797" y="5179"/>
                    </a:cubicBezTo>
                    <a:lnTo>
                      <a:pt x="127331" y="3458"/>
                    </a:lnTo>
                    <a:lnTo>
                      <a:pt x="127287" y="5975"/>
                    </a:lnTo>
                    <a:cubicBezTo>
                      <a:pt x="127030" y="6142"/>
                      <a:pt x="126810" y="6353"/>
                      <a:pt x="126570" y="6540"/>
                    </a:cubicBezTo>
                    <a:lnTo>
                      <a:pt x="125063" y="6535"/>
                    </a:lnTo>
                    <a:lnTo>
                      <a:pt x="125677" y="7256"/>
                    </a:lnTo>
                    <a:cubicBezTo>
                      <a:pt x="123730" y="9141"/>
                      <a:pt x="122525" y="11748"/>
                      <a:pt x="122525" y="14628"/>
                    </a:cubicBezTo>
                    <a:cubicBezTo>
                      <a:pt x="122525" y="18103"/>
                      <a:pt x="124294" y="21160"/>
                      <a:pt x="126986" y="23052"/>
                    </a:cubicBezTo>
                    <a:lnTo>
                      <a:pt x="126018" y="78065"/>
                    </a:lnTo>
                    <a:cubicBezTo>
                      <a:pt x="121272" y="79139"/>
                      <a:pt x="117727" y="83251"/>
                      <a:pt x="117727" y="88186"/>
                    </a:cubicBezTo>
                    <a:cubicBezTo>
                      <a:pt x="117727" y="92980"/>
                      <a:pt x="121079" y="96976"/>
                      <a:pt x="125619" y="98189"/>
                    </a:cubicBezTo>
                    <a:lnTo>
                      <a:pt x="123795" y="176172"/>
                    </a:lnTo>
                    <a:cubicBezTo>
                      <a:pt x="121127" y="176772"/>
                      <a:pt x="119028" y="178749"/>
                      <a:pt x="118287" y="181292"/>
                    </a:cubicBezTo>
                    <a:lnTo>
                      <a:pt x="72694" y="180529"/>
                    </a:lnTo>
                    <a:cubicBezTo>
                      <a:pt x="71252" y="176429"/>
                      <a:pt x="67296" y="173462"/>
                      <a:pt x="62585" y="173462"/>
                    </a:cubicBezTo>
                    <a:cubicBezTo>
                      <a:pt x="57962" y="173462"/>
                      <a:pt x="54058" y="176318"/>
                      <a:pt x="52550" y="180299"/>
                    </a:cubicBezTo>
                    <a:lnTo>
                      <a:pt x="0" y="179981"/>
                    </a:lnTo>
                    <a:lnTo>
                      <a:pt x="39639" y="221439"/>
                    </a:lnTo>
                    <a:cubicBezTo>
                      <a:pt x="38904" y="222849"/>
                      <a:pt x="38452" y="224421"/>
                      <a:pt x="38452" y="226109"/>
                    </a:cubicBezTo>
                    <a:cubicBezTo>
                      <a:pt x="38452" y="231863"/>
                      <a:pt x="43253" y="236526"/>
                      <a:pt x="49177" y="236526"/>
                    </a:cubicBezTo>
                    <a:cubicBezTo>
                      <a:pt x="49490" y="236526"/>
                      <a:pt x="49784" y="236462"/>
                      <a:pt x="50090" y="236437"/>
                    </a:cubicBezTo>
                    <a:lnTo>
                      <a:pt x="64183" y="262795"/>
                    </a:lnTo>
                    <a:cubicBezTo>
                      <a:pt x="63189" y="264374"/>
                      <a:pt x="62585" y="266213"/>
                      <a:pt x="62585" y="268200"/>
                    </a:cubicBezTo>
                    <a:cubicBezTo>
                      <a:pt x="62585" y="275255"/>
                      <a:pt x="69806" y="280649"/>
                      <a:pt x="77462" y="277838"/>
                    </a:cubicBezTo>
                    <a:lnTo>
                      <a:pt x="108890" y="298033"/>
                    </a:lnTo>
                    <a:cubicBezTo>
                      <a:pt x="110211" y="301661"/>
                      <a:pt x="113528" y="304353"/>
                      <a:pt x="117571" y="304871"/>
                    </a:cubicBezTo>
                    <a:lnTo>
                      <a:pt x="117950" y="306884"/>
                    </a:lnTo>
                    <a:lnTo>
                      <a:pt x="119357" y="304950"/>
                    </a:lnTo>
                    <a:cubicBezTo>
                      <a:pt x="119452" y="304947"/>
                      <a:pt x="119546" y="304945"/>
                      <a:pt x="119641" y="304940"/>
                    </a:cubicBezTo>
                    <a:lnTo>
                      <a:pt x="121609" y="306206"/>
                    </a:lnTo>
                    <a:lnTo>
                      <a:pt x="121329" y="304717"/>
                    </a:lnTo>
                    <a:cubicBezTo>
                      <a:pt x="123139" y="304345"/>
                      <a:pt x="125002" y="303555"/>
                      <a:pt x="126831" y="302205"/>
                    </a:cubicBezTo>
                    <a:cubicBezTo>
                      <a:pt x="129745" y="298496"/>
                      <a:pt x="130245" y="294628"/>
                      <a:pt x="129202" y="291426"/>
                    </a:cubicBezTo>
                    <a:lnTo>
                      <a:pt x="134670" y="283914"/>
                    </a:lnTo>
                    <a:cubicBezTo>
                      <a:pt x="136567" y="285562"/>
                      <a:pt x="139045" y="286593"/>
                      <a:pt x="141790" y="286593"/>
                    </a:cubicBezTo>
                    <a:cubicBezTo>
                      <a:pt x="147715" y="286593"/>
                      <a:pt x="152517" y="281930"/>
                      <a:pt x="152517" y="276176"/>
                    </a:cubicBezTo>
                    <a:cubicBezTo>
                      <a:pt x="152517" y="274901"/>
                      <a:pt x="152247" y="273695"/>
                      <a:pt x="151816" y="272566"/>
                    </a:cubicBezTo>
                    <a:lnTo>
                      <a:pt x="169600" y="272090"/>
                    </a:lnTo>
                    <a:cubicBezTo>
                      <a:pt x="169640" y="277811"/>
                      <a:pt x="174419" y="282437"/>
                      <a:pt x="180318" y="282437"/>
                    </a:cubicBezTo>
                    <a:cubicBezTo>
                      <a:pt x="182641" y="282437"/>
                      <a:pt x="184777" y="281703"/>
                      <a:pt x="186533" y="280484"/>
                    </a:cubicBezTo>
                    <a:lnTo>
                      <a:pt x="205076" y="301696"/>
                    </a:lnTo>
                    <a:cubicBezTo>
                      <a:pt x="203338" y="303547"/>
                      <a:pt x="202250" y="305987"/>
                      <a:pt x="202250" y="308689"/>
                    </a:cubicBezTo>
                    <a:cubicBezTo>
                      <a:pt x="202250" y="314444"/>
                      <a:pt x="207052" y="319107"/>
                      <a:pt x="212976" y="319107"/>
                    </a:cubicBezTo>
                    <a:cubicBezTo>
                      <a:pt x="214672" y="319107"/>
                      <a:pt x="216254" y="318690"/>
                      <a:pt x="217680" y="318010"/>
                    </a:cubicBezTo>
                    <a:lnTo>
                      <a:pt x="240937" y="351091"/>
                    </a:lnTo>
                    <a:cubicBezTo>
                      <a:pt x="239198" y="352943"/>
                      <a:pt x="238110" y="355383"/>
                      <a:pt x="238110" y="358086"/>
                    </a:cubicBezTo>
                    <a:cubicBezTo>
                      <a:pt x="238110" y="363840"/>
                      <a:pt x="242911" y="368504"/>
                      <a:pt x="248835" y="368504"/>
                    </a:cubicBezTo>
                    <a:cubicBezTo>
                      <a:pt x="249513" y="368504"/>
                      <a:pt x="250171" y="368427"/>
                      <a:pt x="250814" y="368310"/>
                    </a:cubicBezTo>
                    <a:lnTo>
                      <a:pt x="262129" y="392734"/>
                    </a:lnTo>
                    <a:cubicBezTo>
                      <a:pt x="261448" y="393940"/>
                      <a:pt x="261026" y="395304"/>
                      <a:pt x="261026" y="396777"/>
                    </a:cubicBezTo>
                    <a:cubicBezTo>
                      <a:pt x="261026" y="399445"/>
                      <a:pt x="262321" y="401795"/>
                      <a:pt x="264305" y="403347"/>
                    </a:cubicBezTo>
                    <a:lnTo>
                      <a:pt x="263557" y="405112"/>
                    </a:lnTo>
                    <a:lnTo>
                      <a:pt x="265258" y="404003"/>
                    </a:lnTo>
                    <a:cubicBezTo>
                      <a:pt x="266572" y="404774"/>
                      <a:pt x="268095" y="405244"/>
                      <a:pt x="269743" y="405244"/>
                    </a:cubicBezTo>
                    <a:cubicBezTo>
                      <a:pt x="271278" y="405244"/>
                      <a:pt x="272699" y="404825"/>
                      <a:pt x="273953" y="404148"/>
                    </a:cubicBezTo>
                    <a:lnTo>
                      <a:pt x="336859" y="423850"/>
                    </a:lnTo>
                    <a:lnTo>
                      <a:pt x="325205" y="370999"/>
                    </a:lnTo>
                    <a:cubicBezTo>
                      <a:pt x="328853" y="370242"/>
                      <a:pt x="331591" y="367099"/>
                      <a:pt x="331591" y="363330"/>
                    </a:cubicBezTo>
                    <a:cubicBezTo>
                      <a:pt x="331591" y="361975"/>
                      <a:pt x="331206" y="360720"/>
                      <a:pt x="330583" y="359608"/>
                    </a:cubicBezTo>
                    <a:lnTo>
                      <a:pt x="356932" y="321595"/>
                    </a:lnTo>
                    <a:cubicBezTo>
                      <a:pt x="358191" y="322100"/>
                      <a:pt x="359567" y="322386"/>
                      <a:pt x="361014" y="322386"/>
                    </a:cubicBezTo>
                    <a:cubicBezTo>
                      <a:pt x="366743" y="322386"/>
                      <a:pt x="371380" y="318013"/>
                      <a:pt x="371682" y="312522"/>
                    </a:cubicBezTo>
                    <a:lnTo>
                      <a:pt x="442292" y="269461"/>
                    </a:lnTo>
                    <a:cubicBezTo>
                      <a:pt x="443097" y="269104"/>
                      <a:pt x="443831" y="268638"/>
                      <a:pt x="444514" y="268107"/>
                    </a:cubicBezTo>
                    <a:lnTo>
                      <a:pt x="445495" y="267509"/>
                    </a:lnTo>
                    <a:lnTo>
                      <a:pt x="447004" y="268650"/>
                    </a:lnTo>
                    <a:lnTo>
                      <a:pt x="447327" y="266394"/>
                    </a:lnTo>
                    <a:lnTo>
                      <a:pt x="448911" y="265428"/>
                    </a:lnTo>
                    <a:lnTo>
                      <a:pt x="447606" y="264441"/>
                    </a:lnTo>
                    <a:lnTo>
                      <a:pt x="447636" y="264228"/>
                    </a:lnTo>
                    <a:cubicBezTo>
                      <a:pt x="448228" y="262935"/>
                      <a:pt x="448572" y="261512"/>
                      <a:pt x="448572" y="260005"/>
                    </a:cubicBezTo>
                    <a:cubicBezTo>
                      <a:pt x="448572" y="259542"/>
                      <a:pt x="448492" y="259100"/>
                      <a:pt x="448432" y="258653"/>
                    </a:cubicBezTo>
                    <a:lnTo>
                      <a:pt x="452841" y="227767"/>
                    </a:lnTo>
                    <a:cubicBezTo>
                      <a:pt x="456638" y="226163"/>
                      <a:pt x="459298" y="222496"/>
                      <a:pt x="459298" y="218217"/>
                    </a:cubicBezTo>
                    <a:close/>
                    <a:moveTo>
                      <a:pt x="446136" y="208096"/>
                    </a:moveTo>
                    <a:cubicBezTo>
                      <a:pt x="441390" y="209171"/>
                      <a:pt x="437846" y="213282"/>
                      <a:pt x="437846" y="218217"/>
                    </a:cubicBezTo>
                    <a:cubicBezTo>
                      <a:pt x="437846" y="218457"/>
                      <a:pt x="437902" y="218681"/>
                      <a:pt x="437919" y="218917"/>
                    </a:cubicBezTo>
                    <a:lnTo>
                      <a:pt x="409400" y="226128"/>
                    </a:lnTo>
                    <a:cubicBezTo>
                      <a:pt x="408720" y="224706"/>
                      <a:pt x="407713" y="223480"/>
                      <a:pt x="406482" y="222495"/>
                    </a:cubicBezTo>
                    <a:lnTo>
                      <a:pt x="429185" y="183294"/>
                    </a:lnTo>
                    <a:cubicBezTo>
                      <a:pt x="430259" y="183644"/>
                      <a:pt x="431389" y="183878"/>
                      <a:pt x="432585" y="183878"/>
                    </a:cubicBezTo>
                    <a:cubicBezTo>
                      <a:pt x="433274" y="183878"/>
                      <a:pt x="433945" y="183802"/>
                      <a:pt x="434598" y="183681"/>
                    </a:cubicBezTo>
                    <a:lnTo>
                      <a:pt x="446136" y="208096"/>
                    </a:lnTo>
                    <a:close/>
                    <a:moveTo>
                      <a:pt x="434501" y="269854"/>
                    </a:moveTo>
                    <a:lnTo>
                      <a:pt x="371092" y="308524"/>
                    </a:lnTo>
                    <a:cubicBezTo>
                      <a:pt x="370992" y="308248"/>
                      <a:pt x="370903" y="307970"/>
                      <a:pt x="370780" y="307705"/>
                    </a:cubicBezTo>
                    <a:lnTo>
                      <a:pt x="397610" y="240711"/>
                    </a:lnTo>
                    <a:cubicBezTo>
                      <a:pt x="398285" y="240841"/>
                      <a:pt x="398980" y="240915"/>
                      <a:pt x="399695" y="240915"/>
                    </a:cubicBezTo>
                    <a:cubicBezTo>
                      <a:pt x="402443" y="240915"/>
                      <a:pt x="404923" y="239882"/>
                      <a:pt x="406821" y="238232"/>
                    </a:cubicBezTo>
                    <a:lnTo>
                      <a:pt x="428636" y="254747"/>
                    </a:lnTo>
                    <a:cubicBezTo>
                      <a:pt x="427696" y="256295"/>
                      <a:pt x="427120" y="258078"/>
                      <a:pt x="427120" y="260005"/>
                    </a:cubicBezTo>
                    <a:cubicBezTo>
                      <a:pt x="427120" y="264617"/>
                      <a:pt x="430226" y="268483"/>
                      <a:pt x="434501" y="269854"/>
                    </a:cubicBezTo>
                    <a:close/>
                    <a:moveTo>
                      <a:pt x="316097" y="366441"/>
                    </a:moveTo>
                    <a:lnTo>
                      <a:pt x="276908" y="391970"/>
                    </a:lnTo>
                    <a:cubicBezTo>
                      <a:pt x="276200" y="390978"/>
                      <a:pt x="275269" y="390162"/>
                      <a:pt x="274200" y="389539"/>
                    </a:cubicBezTo>
                    <a:lnTo>
                      <a:pt x="291451" y="348852"/>
                    </a:lnTo>
                    <a:cubicBezTo>
                      <a:pt x="291943" y="348935"/>
                      <a:pt x="292441" y="348999"/>
                      <a:pt x="292957" y="348999"/>
                    </a:cubicBezTo>
                    <a:cubicBezTo>
                      <a:pt x="295356" y="348999"/>
                      <a:pt x="297528" y="348056"/>
                      <a:pt x="299104" y="346532"/>
                    </a:cubicBezTo>
                    <a:lnTo>
                      <a:pt x="317607" y="358005"/>
                    </a:lnTo>
                    <a:cubicBezTo>
                      <a:pt x="316267" y="359405"/>
                      <a:pt x="315430" y="361267"/>
                      <a:pt x="315430" y="363330"/>
                    </a:cubicBezTo>
                    <a:cubicBezTo>
                      <a:pt x="315430" y="364436"/>
                      <a:pt x="315671" y="365486"/>
                      <a:pt x="316097" y="366441"/>
                    </a:cubicBezTo>
                    <a:close/>
                    <a:moveTo>
                      <a:pt x="248835" y="347671"/>
                    </a:moveTo>
                    <a:cubicBezTo>
                      <a:pt x="247057" y="347671"/>
                      <a:pt x="245404" y="348131"/>
                      <a:pt x="243928" y="348876"/>
                    </a:cubicBezTo>
                    <a:lnTo>
                      <a:pt x="220721" y="315867"/>
                    </a:lnTo>
                    <a:cubicBezTo>
                      <a:pt x="221437" y="315139"/>
                      <a:pt x="222021" y="314300"/>
                      <a:pt x="222496" y="313395"/>
                    </a:cubicBezTo>
                    <a:lnTo>
                      <a:pt x="284398" y="339004"/>
                    </a:lnTo>
                    <a:cubicBezTo>
                      <a:pt x="284304" y="339501"/>
                      <a:pt x="284240" y="340009"/>
                      <a:pt x="284240" y="340533"/>
                    </a:cubicBezTo>
                    <a:cubicBezTo>
                      <a:pt x="284240" y="340998"/>
                      <a:pt x="284306" y="341446"/>
                      <a:pt x="284381" y="341891"/>
                    </a:cubicBezTo>
                    <a:lnTo>
                      <a:pt x="257759" y="352316"/>
                    </a:lnTo>
                    <a:cubicBezTo>
                      <a:pt x="255837" y="349518"/>
                      <a:pt x="252560" y="347671"/>
                      <a:pt x="248835" y="347671"/>
                    </a:cubicBezTo>
                    <a:close/>
                    <a:moveTo>
                      <a:pt x="212976" y="298274"/>
                    </a:moveTo>
                    <a:cubicBezTo>
                      <a:pt x="211201" y="298274"/>
                      <a:pt x="209551" y="298733"/>
                      <a:pt x="208077" y="299474"/>
                    </a:cubicBezTo>
                    <a:lnTo>
                      <a:pt x="189190" y="277871"/>
                    </a:lnTo>
                    <a:cubicBezTo>
                      <a:pt x="190359" y="276203"/>
                      <a:pt x="191044" y="274190"/>
                      <a:pt x="191044" y="272020"/>
                    </a:cubicBezTo>
                    <a:cubicBezTo>
                      <a:pt x="191044" y="270452"/>
                      <a:pt x="190662" y="268980"/>
                      <a:pt x="190023" y="267647"/>
                    </a:cubicBezTo>
                    <a:lnTo>
                      <a:pt x="268953" y="234214"/>
                    </a:lnTo>
                    <a:cubicBezTo>
                      <a:pt x="269038" y="234326"/>
                      <a:pt x="269136" y="234428"/>
                      <a:pt x="269226" y="234536"/>
                    </a:cubicBezTo>
                    <a:lnTo>
                      <a:pt x="216658" y="298944"/>
                    </a:lnTo>
                    <a:cubicBezTo>
                      <a:pt x="215505" y="298533"/>
                      <a:pt x="214276" y="298274"/>
                      <a:pt x="212976" y="298274"/>
                    </a:cubicBezTo>
                    <a:close/>
                    <a:moveTo>
                      <a:pt x="180318" y="261605"/>
                    </a:moveTo>
                    <a:cubicBezTo>
                      <a:pt x="180024" y="261605"/>
                      <a:pt x="179747" y="261666"/>
                      <a:pt x="179459" y="261689"/>
                    </a:cubicBezTo>
                    <a:lnTo>
                      <a:pt x="174108" y="242200"/>
                    </a:lnTo>
                    <a:cubicBezTo>
                      <a:pt x="177316" y="240746"/>
                      <a:pt x="179632" y="237809"/>
                      <a:pt x="180162" y="234287"/>
                    </a:cubicBezTo>
                    <a:lnTo>
                      <a:pt x="266013" y="231419"/>
                    </a:lnTo>
                    <a:lnTo>
                      <a:pt x="187779" y="264556"/>
                    </a:lnTo>
                    <a:cubicBezTo>
                      <a:pt x="185848" y="262736"/>
                      <a:pt x="183223" y="261605"/>
                      <a:pt x="180318" y="261605"/>
                    </a:cubicBezTo>
                    <a:close/>
                    <a:moveTo>
                      <a:pt x="113815" y="227872"/>
                    </a:moveTo>
                    <a:cubicBezTo>
                      <a:pt x="113428" y="225619"/>
                      <a:pt x="112137" y="223673"/>
                      <a:pt x="110301" y="222396"/>
                    </a:cubicBezTo>
                    <a:lnTo>
                      <a:pt x="124357" y="190465"/>
                    </a:lnTo>
                    <a:cubicBezTo>
                      <a:pt x="124729" y="190520"/>
                      <a:pt x="125102" y="190576"/>
                      <a:pt x="125491" y="190576"/>
                    </a:cubicBezTo>
                    <a:cubicBezTo>
                      <a:pt x="126688" y="190576"/>
                      <a:pt x="127804" y="190279"/>
                      <a:pt x="128808" y="189795"/>
                    </a:cubicBezTo>
                    <a:lnTo>
                      <a:pt x="161291" y="226259"/>
                    </a:lnTo>
                    <a:cubicBezTo>
                      <a:pt x="160304" y="227442"/>
                      <a:pt x="159569" y="228820"/>
                      <a:pt x="159191" y="230348"/>
                    </a:cubicBezTo>
                    <a:lnTo>
                      <a:pt x="113815" y="227872"/>
                    </a:lnTo>
                    <a:close/>
                    <a:moveTo>
                      <a:pt x="108389" y="293285"/>
                    </a:moveTo>
                    <a:lnTo>
                      <a:pt x="81184" y="275804"/>
                    </a:lnTo>
                    <a:cubicBezTo>
                      <a:pt x="85302" y="270535"/>
                      <a:pt x="84564" y="264953"/>
                      <a:pt x="81437" y="261421"/>
                    </a:cubicBezTo>
                    <a:lnTo>
                      <a:pt x="101453" y="236862"/>
                    </a:lnTo>
                    <a:cubicBezTo>
                      <a:pt x="102514" y="237363"/>
                      <a:pt x="103687" y="237663"/>
                      <a:pt x="104935" y="237706"/>
                    </a:cubicBezTo>
                    <a:lnTo>
                      <a:pt x="113915" y="285440"/>
                    </a:lnTo>
                    <a:cubicBezTo>
                      <a:pt x="110932" y="287005"/>
                      <a:pt x="108824" y="289877"/>
                      <a:pt x="108389" y="293285"/>
                    </a:cubicBezTo>
                    <a:close/>
                    <a:moveTo>
                      <a:pt x="59783" y="224953"/>
                    </a:moveTo>
                    <a:cubicBezTo>
                      <a:pt x="59301" y="220769"/>
                      <a:pt x="56298" y="217364"/>
                      <a:pt x="52256" y="216181"/>
                    </a:cubicBezTo>
                    <a:lnTo>
                      <a:pt x="60281" y="194040"/>
                    </a:lnTo>
                    <a:cubicBezTo>
                      <a:pt x="61025" y="194199"/>
                      <a:pt x="61792" y="194295"/>
                      <a:pt x="62585" y="194295"/>
                    </a:cubicBezTo>
                    <a:cubicBezTo>
                      <a:pt x="65030" y="194295"/>
                      <a:pt x="67257" y="193470"/>
                      <a:pt x="69060" y="192133"/>
                    </a:cubicBezTo>
                    <a:lnTo>
                      <a:pt x="98220" y="224294"/>
                    </a:lnTo>
                    <a:cubicBezTo>
                      <a:pt x="97623" y="225088"/>
                      <a:pt x="97182" y="225986"/>
                      <a:pt x="96897" y="226955"/>
                    </a:cubicBezTo>
                    <a:lnTo>
                      <a:pt x="59783" y="224953"/>
                    </a:lnTo>
                    <a:close/>
                    <a:moveTo>
                      <a:pt x="120920" y="189035"/>
                    </a:moveTo>
                    <a:lnTo>
                      <a:pt x="106866" y="220962"/>
                    </a:lnTo>
                    <a:cubicBezTo>
                      <a:pt x="106339" y="220865"/>
                      <a:pt x="105799" y="220803"/>
                      <a:pt x="105243" y="220803"/>
                    </a:cubicBezTo>
                    <a:cubicBezTo>
                      <a:pt x="103718" y="220803"/>
                      <a:pt x="102306" y="221217"/>
                      <a:pt x="101059" y="221886"/>
                    </a:cubicBezTo>
                    <a:lnTo>
                      <a:pt x="71633" y="189428"/>
                    </a:lnTo>
                    <a:cubicBezTo>
                      <a:pt x="72615" y="187922"/>
                      <a:pt x="73199" y="186159"/>
                      <a:pt x="73271" y="184260"/>
                    </a:cubicBezTo>
                    <a:lnTo>
                      <a:pt x="118210" y="185013"/>
                    </a:lnTo>
                    <a:cubicBezTo>
                      <a:pt x="118622" y="186641"/>
                      <a:pt x="119595" y="188041"/>
                      <a:pt x="120920" y="189035"/>
                    </a:cubicBezTo>
                    <a:close/>
                    <a:moveTo>
                      <a:pt x="142993" y="10320"/>
                    </a:moveTo>
                    <a:lnTo>
                      <a:pt x="212993" y="10574"/>
                    </a:lnTo>
                    <a:cubicBezTo>
                      <a:pt x="213026" y="12697"/>
                      <a:pt x="213704" y="14666"/>
                      <a:pt x="214858" y="16299"/>
                    </a:cubicBezTo>
                    <a:lnTo>
                      <a:pt x="176432" y="49745"/>
                    </a:lnTo>
                    <a:cubicBezTo>
                      <a:pt x="174823" y="48574"/>
                      <a:pt x="172846" y="47855"/>
                      <a:pt x="170680" y="47855"/>
                    </a:cubicBezTo>
                    <a:cubicBezTo>
                      <a:pt x="169026" y="47855"/>
                      <a:pt x="167493" y="48297"/>
                      <a:pt x="166132" y="49010"/>
                    </a:cubicBezTo>
                    <a:lnTo>
                      <a:pt x="141977" y="20652"/>
                    </a:lnTo>
                    <a:cubicBezTo>
                      <a:pt x="143226" y="18949"/>
                      <a:pt x="143977" y="16879"/>
                      <a:pt x="143977" y="14628"/>
                    </a:cubicBezTo>
                    <a:cubicBezTo>
                      <a:pt x="143977" y="13087"/>
                      <a:pt x="143611" y="11637"/>
                      <a:pt x="142993" y="10320"/>
                    </a:cubicBezTo>
                    <a:close/>
                    <a:moveTo>
                      <a:pt x="302785" y="113436"/>
                    </a:moveTo>
                    <a:lnTo>
                      <a:pt x="353247" y="153345"/>
                    </a:lnTo>
                    <a:cubicBezTo>
                      <a:pt x="352896" y="154025"/>
                      <a:pt x="352615" y="154743"/>
                      <a:pt x="352463" y="155513"/>
                    </a:cubicBezTo>
                    <a:lnTo>
                      <a:pt x="310346" y="156790"/>
                    </a:lnTo>
                    <a:cubicBezTo>
                      <a:pt x="309491" y="154011"/>
                      <a:pt x="307001" y="151950"/>
                      <a:pt x="303946" y="151643"/>
                    </a:cubicBezTo>
                    <a:lnTo>
                      <a:pt x="298501" y="116231"/>
                    </a:lnTo>
                    <a:cubicBezTo>
                      <a:pt x="300163" y="115645"/>
                      <a:pt x="301622" y="114684"/>
                      <a:pt x="302785" y="113436"/>
                    </a:cubicBezTo>
                    <a:close/>
                    <a:moveTo>
                      <a:pt x="418895" y="130184"/>
                    </a:moveTo>
                    <a:cubicBezTo>
                      <a:pt x="421328" y="130184"/>
                      <a:pt x="423546" y="129367"/>
                      <a:pt x="425345" y="128042"/>
                    </a:cubicBezTo>
                    <a:lnTo>
                      <a:pt x="429201" y="163626"/>
                    </a:lnTo>
                    <a:cubicBezTo>
                      <a:pt x="426057" y="164647"/>
                      <a:pt x="423584" y="167017"/>
                      <a:pt x="422495" y="170053"/>
                    </a:cubicBezTo>
                    <a:lnTo>
                      <a:pt x="369712" y="157302"/>
                    </a:lnTo>
                    <a:cubicBezTo>
                      <a:pt x="369713" y="157238"/>
                      <a:pt x="369731" y="157179"/>
                      <a:pt x="369731" y="157115"/>
                    </a:cubicBezTo>
                    <a:cubicBezTo>
                      <a:pt x="369731" y="156009"/>
                      <a:pt x="369498" y="154960"/>
                      <a:pt x="369101" y="153992"/>
                    </a:cubicBezTo>
                    <a:lnTo>
                      <a:pt x="410722" y="126440"/>
                    </a:lnTo>
                    <a:cubicBezTo>
                      <a:pt x="412689" y="128710"/>
                      <a:pt x="415600" y="130184"/>
                      <a:pt x="418895" y="130184"/>
                    </a:cubicBezTo>
                    <a:close/>
                    <a:moveTo>
                      <a:pt x="292957" y="332066"/>
                    </a:moveTo>
                    <a:cubicBezTo>
                      <a:pt x="290043" y="332066"/>
                      <a:pt x="287481" y="333466"/>
                      <a:pt x="285899" y="335597"/>
                    </a:cubicBezTo>
                    <a:lnTo>
                      <a:pt x="223585" y="309817"/>
                    </a:lnTo>
                    <a:cubicBezTo>
                      <a:pt x="223627" y="309441"/>
                      <a:pt x="223702" y="309075"/>
                      <a:pt x="223702" y="308689"/>
                    </a:cubicBezTo>
                    <a:cubicBezTo>
                      <a:pt x="223702" y="307743"/>
                      <a:pt x="223530" y="306843"/>
                      <a:pt x="223286" y="305971"/>
                    </a:cubicBezTo>
                    <a:lnTo>
                      <a:pt x="311587" y="280624"/>
                    </a:lnTo>
                    <a:cubicBezTo>
                      <a:pt x="311849" y="281041"/>
                      <a:pt x="312147" y="281431"/>
                      <a:pt x="312486" y="281788"/>
                    </a:cubicBezTo>
                    <a:lnTo>
                      <a:pt x="312141" y="282310"/>
                    </a:lnTo>
                    <a:lnTo>
                      <a:pt x="312673" y="282007"/>
                    </a:lnTo>
                    <a:cubicBezTo>
                      <a:pt x="312974" y="282300"/>
                      <a:pt x="313308" y="282558"/>
                      <a:pt x="313657" y="282798"/>
                    </a:cubicBezTo>
                    <a:lnTo>
                      <a:pt x="294237" y="332191"/>
                    </a:lnTo>
                    <a:cubicBezTo>
                      <a:pt x="293816" y="332130"/>
                      <a:pt x="293395" y="332066"/>
                      <a:pt x="292957" y="332066"/>
                    </a:cubicBezTo>
                    <a:close/>
                    <a:moveTo>
                      <a:pt x="282915" y="234287"/>
                    </a:moveTo>
                    <a:cubicBezTo>
                      <a:pt x="284010" y="232872"/>
                      <a:pt x="284683" y="231132"/>
                      <a:pt x="284683" y="229224"/>
                    </a:cubicBezTo>
                    <a:cubicBezTo>
                      <a:pt x="284683" y="229052"/>
                      <a:pt x="284641" y="228892"/>
                      <a:pt x="284630" y="228722"/>
                    </a:cubicBezTo>
                    <a:lnTo>
                      <a:pt x="360010" y="207552"/>
                    </a:lnTo>
                    <a:cubicBezTo>
                      <a:pt x="360276" y="207983"/>
                      <a:pt x="360580" y="208385"/>
                      <a:pt x="360929" y="208752"/>
                    </a:cubicBezTo>
                    <a:lnTo>
                      <a:pt x="320341" y="269945"/>
                    </a:lnTo>
                    <a:cubicBezTo>
                      <a:pt x="319598" y="269706"/>
                      <a:pt x="318819" y="269546"/>
                      <a:pt x="317995" y="269546"/>
                    </a:cubicBezTo>
                    <a:cubicBezTo>
                      <a:pt x="316809" y="269546"/>
                      <a:pt x="315703" y="269836"/>
                      <a:pt x="314706" y="270310"/>
                    </a:cubicBezTo>
                    <a:lnTo>
                      <a:pt x="282915" y="234287"/>
                    </a:lnTo>
                    <a:close/>
                    <a:moveTo>
                      <a:pt x="180064" y="230568"/>
                    </a:moveTo>
                    <a:cubicBezTo>
                      <a:pt x="180028" y="230404"/>
                      <a:pt x="179957" y="230255"/>
                      <a:pt x="179912" y="230094"/>
                    </a:cubicBezTo>
                    <a:lnTo>
                      <a:pt x="237806" y="203546"/>
                    </a:lnTo>
                    <a:cubicBezTo>
                      <a:pt x="239324" y="205387"/>
                      <a:pt x="241629" y="206589"/>
                      <a:pt x="244245" y="206589"/>
                    </a:cubicBezTo>
                    <a:cubicBezTo>
                      <a:pt x="245852" y="206589"/>
                      <a:pt x="247339" y="206125"/>
                      <a:pt x="248609" y="205355"/>
                    </a:cubicBezTo>
                    <a:lnTo>
                      <a:pt x="268617" y="224705"/>
                    </a:lnTo>
                    <a:cubicBezTo>
                      <a:pt x="268039" y="225590"/>
                      <a:pt x="267619" y="226579"/>
                      <a:pt x="267412" y="227647"/>
                    </a:cubicBezTo>
                    <a:lnTo>
                      <a:pt x="180064" y="230568"/>
                    </a:lnTo>
                    <a:close/>
                    <a:moveTo>
                      <a:pt x="254509" y="142914"/>
                    </a:moveTo>
                    <a:lnTo>
                      <a:pt x="295733" y="158109"/>
                    </a:lnTo>
                    <a:cubicBezTo>
                      <a:pt x="295706" y="158362"/>
                      <a:pt x="295654" y="158608"/>
                      <a:pt x="295654" y="158869"/>
                    </a:cubicBezTo>
                    <a:cubicBezTo>
                      <a:pt x="295654" y="159750"/>
                      <a:pt x="295840" y="160583"/>
                      <a:pt x="296134" y="161364"/>
                    </a:cubicBezTo>
                    <a:lnTo>
                      <a:pt x="249761" y="192589"/>
                    </a:lnTo>
                    <a:cubicBezTo>
                      <a:pt x="248872" y="191813"/>
                      <a:pt x="247814" y="191235"/>
                      <a:pt x="246642" y="190888"/>
                    </a:cubicBezTo>
                    <a:lnTo>
                      <a:pt x="249771" y="145848"/>
                    </a:lnTo>
                    <a:cubicBezTo>
                      <a:pt x="251721" y="145499"/>
                      <a:pt x="253399" y="144421"/>
                      <a:pt x="254509" y="142914"/>
                    </a:cubicBezTo>
                    <a:close/>
                    <a:moveTo>
                      <a:pt x="352605" y="159231"/>
                    </a:moveTo>
                    <a:cubicBezTo>
                      <a:pt x="353503" y="162599"/>
                      <a:pt x="356466" y="165123"/>
                      <a:pt x="360113" y="165492"/>
                    </a:cubicBezTo>
                    <a:lnTo>
                      <a:pt x="363774" y="197006"/>
                    </a:lnTo>
                    <a:cubicBezTo>
                      <a:pt x="363017" y="197286"/>
                      <a:pt x="362331" y="197687"/>
                      <a:pt x="361713" y="198175"/>
                    </a:cubicBezTo>
                    <a:lnTo>
                      <a:pt x="310155" y="161545"/>
                    </a:lnTo>
                    <a:cubicBezTo>
                      <a:pt x="310291" y="161211"/>
                      <a:pt x="310402" y="160864"/>
                      <a:pt x="310486" y="160508"/>
                    </a:cubicBezTo>
                    <a:lnTo>
                      <a:pt x="352605" y="159231"/>
                    </a:lnTo>
                    <a:close/>
                    <a:moveTo>
                      <a:pt x="303173" y="166172"/>
                    </a:moveTo>
                    <a:cubicBezTo>
                      <a:pt x="304974" y="166172"/>
                      <a:pt x="306604" y="165532"/>
                      <a:pt x="307898" y="164508"/>
                    </a:cubicBezTo>
                    <a:lnTo>
                      <a:pt x="359457" y="201137"/>
                    </a:lnTo>
                    <a:cubicBezTo>
                      <a:pt x="359118" y="201968"/>
                      <a:pt x="358919" y="202867"/>
                      <a:pt x="358919" y="203814"/>
                    </a:cubicBezTo>
                    <a:cubicBezTo>
                      <a:pt x="358919" y="203874"/>
                      <a:pt x="358935" y="203929"/>
                      <a:pt x="358937" y="203988"/>
                    </a:cubicBezTo>
                    <a:lnTo>
                      <a:pt x="283565" y="225156"/>
                    </a:lnTo>
                    <a:cubicBezTo>
                      <a:pt x="282870" y="223936"/>
                      <a:pt x="281901" y="222891"/>
                      <a:pt x="280702" y="222134"/>
                    </a:cubicBezTo>
                    <a:lnTo>
                      <a:pt x="302375" y="166094"/>
                    </a:lnTo>
                    <a:cubicBezTo>
                      <a:pt x="302641" y="166121"/>
                      <a:pt x="302900" y="166172"/>
                      <a:pt x="303173" y="166172"/>
                    </a:cubicBezTo>
                    <a:close/>
                    <a:moveTo>
                      <a:pt x="251272" y="202754"/>
                    </a:moveTo>
                    <a:cubicBezTo>
                      <a:pt x="252053" y="201527"/>
                      <a:pt x="252525" y="200095"/>
                      <a:pt x="252525" y="198546"/>
                    </a:cubicBezTo>
                    <a:cubicBezTo>
                      <a:pt x="252525" y="197508"/>
                      <a:pt x="252306" y="196523"/>
                      <a:pt x="251936" y="195611"/>
                    </a:cubicBezTo>
                    <a:lnTo>
                      <a:pt x="298303" y="164391"/>
                    </a:lnTo>
                    <a:cubicBezTo>
                      <a:pt x="298488" y="164545"/>
                      <a:pt x="298667" y="164707"/>
                      <a:pt x="298868" y="164844"/>
                    </a:cubicBezTo>
                    <a:lnTo>
                      <a:pt x="277196" y="220881"/>
                    </a:lnTo>
                    <a:cubicBezTo>
                      <a:pt x="276790" y="220825"/>
                      <a:pt x="276386" y="220761"/>
                      <a:pt x="275965" y="220761"/>
                    </a:cubicBezTo>
                    <a:cubicBezTo>
                      <a:pt x="274237" y="220761"/>
                      <a:pt x="272636" y="221264"/>
                      <a:pt x="271282" y="222105"/>
                    </a:cubicBezTo>
                    <a:lnTo>
                      <a:pt x="251272" y="202754"/>
                    </a:lnTo>
                    <a:close/>
                    <a:moveTo>
                      <a:pt x="364092" y="210717"/>
                    </a:moveTo>
                    <a:cubicBezTo>
                      <a:pt x="364834" y="210955"/>
                      <a:pt x="365613" y="211116"/>
                      <a:pt x="366438" y="211116"/>
                    </a:cubicBezTo>
                    <a:cubicBezTo>
                      <a:pt x="368080" y="211116"/>
                      <a:pt x="369588" y="210589"/>
                      <a:pt x="370825" y="209721"/>
                    </a:cubicBezTo>
                    <a:lnTo>
                      <a:pt x="390386" y="225419"/>
                    </a:lnTo>
                    <a:cubicBezTo>
                      <a:pt x="389510" y="226928"/>
                      <a:pt x="388969" y="228645"/>
                      <a:pt x="388969" y="230501"/>
                    </a:cubicBezTo>
                    <a:cubicBezTo>
                      <a:pt x="388969" y="231756"/>
                      <a:pt x="389234" y="232943"/>
                      <a:pt x="389653" y="234057"/>
                    </a:cubicBezTo>
                    <a:lnTo>
                      <a:pt x="323849" y="271388"/>
                    </a:lnTo>
                    <a:lnTo>
                      <a:pt x="364092" y="210717"/>
                    </a:lnTo>
                    <a:close/>
                    <a:moveTo>
                      <a:pt x="399695" y="220083"/>
                    </a:moveTo>
                    <a:cubicBezTo>
                      <a:pt x="397055" y="220083"/>
                      <a:pt x="394668" y="221045"/>
                      <a:pt x="392799" y="222583"/>
                    </a:cubicBezTo>
                    <a:lnTo>
                      <a:pt x="373236" y="206884"/>
                    </a:lnTo>
                    <a:cubicBezTo>
                      <a:pt x="373685" y="205948"/>
                      <a:pt x="373954" y="204915"/>
                      <a:pt x="373954" y="203814"/>
                    </a:cubicBezTo>
                    <a:cubicBezTo>
                      <a:pt x="373954" y="203379"/>
                      <a:pt x="373897" y="202959"/>
                      <a:pt x="373822" y="202545"/>
                    </a:cubicBezTo>
                    <a:lnTo>
                      <a:pt x="424246" y="179940"/>
                    </a:lnTo>
                    <a:cubicBezTo>
                      <a:pt x="424736" y="180534"/>
                      <a:pt x="425287" y="181069"/>
                      <a:pt x="425897" y="181547"/>
                    </a:cubicBezTo>
                    <a:lnTo>
                      <a:pt x="403217" y="220705"/>
                    </a:lnTo>
                    <a:cubicBezTo>
                      <a:pt x="402108" y="220328"/>
                      <a:pt x="400935" y="220083"/>
                      <a:pt x="399695" y="220083"/>
                    </a:cubicBezTo>
                    <a:close/>
                    <a:moveTo>
                      <a:pt x="368771" y="160903"/>
                    </a:moveTo>
                    <a:lnTo>
                      <a:pt x="421887" y="173736"/>
                    </a:lnTo>
                    <a:cubicBezTo>
                      <a:pt x="421915" y="174764"/>
                      <a:pt x="422119" y="175741"/>
                      <a:pt x="422433" y="176675"/>
                    </a:cubicBezTo>
                    <a:lnTo>
                      <a:pt x="372209" y="199189"/>
                    </a:lnTo>
                    <a:cubicBezTo>
                      <a:pt x="371040" y="197814"/>
                      <a:pt x="369380" y="196871"/>
                      <a:pt x="367474" y="196613"/>
                    </a:cubicBezTo>
                    <a:lnTo>
                      <a:pt x="363814" y="165094"/>
                    </a:lnTo>
                    <a:cubicBezTo>
                      <a:pt x="365982" y="164375"/>
                      <a:pt x="367751" y="162866"/>
                      <a:pt x="368771" y="160903"/>
                    </a:cubicBezTo>
                    <a:close/>
                    <a:moveTo>
                      <a:pt x="294835" y="116887"/>
                    </a:moveTo>
                    <a:lnTo>
                      <a:pt x="300257" y="152138"/>
                    </a:lnTo>
                    <a:cubicBezTo>
                      <a:pt x="298967" y="152666"/>
                      <a:pt x="297872" y="153542"/>
                      <a:pt x="297068" y="154634"/>
                    </a:cubicBezTo>
                    <a:lnTo>
                      <a:pt x="255844" y="139439"/>
                    </a:lnTo>
                    <a:cubicBezTo>
                      <a:pt x="255871" y="139186"/>
                      <a:pt x="255923" y="138939"/>
                      <a:pt x="255923" y="138679"/>
                    </a:cubicBezTo>
                    <a:cubicBezTo>
                      <a:pt x="255923" y="137698"/>
                      <a:pt x="255717" y="136766"/>
                      <a:pt x="255356" y="135911"/>
                    </a:cubicBezTo>
                    <a:lnTo>
                      <a:pt x="286641" y="113092"/>
                    </a:lnTo>
                    <a:cubicBezTo>
                      <a:pt x="288603" y="115388"/>
                      <a:pt x="291524" y="116880"/>
                      <a:pt x="294835" y="116887"/>
                    </a:cubicBezTo>
                    <a:close/>
                    <a:moveTo>
                      <a:pt x="242928" y="190634"/>
                    </a:moveTo>
                    <a:cubicBezTo>
                      <a:pt x="240625" y="190994"/>
                      <a:pt x="238631" y="192251"/>
                      <a:pt x="237377" y="194053"/>
                    </a:cubicBezTo>
                    <a:lnTo>
                      <a:pt x="184128" y="174570"/>
                    </a:lnTo>
                    <a:cubicBezTo>
                      <a:pt x="184194" y="174209"/>
                      <a:pt x="184243" y="173842"/>
                      <a:pt x="184243" y="173462"/>
                    </a:cubicBezTo>
                    <a:cubicBezTo>
                      <a:pt x="184243" y="173271"/>
                      <a:pt x="184202" y="173090"/>
                      <a:pt x="184185" y="172903"/>
                    </a:cubicBezTo>
                    <a:lnTo>
                      <a:pt x="242835" y="143547"/>
                    </a:lnTo>
                    <a:cubicBezTo>
                      <a:pt x="243700" y="144480"/>
                      <a:pt x="244804" y="145181"/>
                      <a:pt x="246059" y="145584"/>
                    </a:cubicBezTo>
                    <a:lnTo>
                      <a:pt x="242928" y="190634"/>
                    </a:lnTo>
                    <a:close/>
                    <a:moveTo>
                      <a:pt x="164137" y="223859"/>
                    </a:moveTo>
                    <a:lnTo>
                      <a:pt x="131673" y="187415"/>
                    </a:lnTo>
                    <a:cubicBezTo>
                      <a:pt x="132402" y="186389"/>
                      <a:pt x="132838" y="185168"/>
                      <a:pt x="132946" y="183854"/>
                    </a:cubicBezTo>
                    <a:lnTo>
                      <a:pt x="172303" y="176954"/>
                    </a:lnTo>
                    <a:cubicBezTo>
                      <a:pt x="172963" y="177920"/>
                      <a:pt x="173895" y="178687"/>
                      <a:pt x="174986" y="179182"/>
                    </a:cubicBezTo>
                    <a:lnTo>
                      <a:pt x="169120" y="222412"/>
                    </a:lnTo>
                    <a:cubicBezTo>
                      <a:pt x="167300" y="222490"/>
                      <a:pt x="165611" y="223007"/>
                      <a:pt x="164137" y="223859"/>
                    </a:cubicBezTo>
                    <a:close/>
                    <a:moveTo>
                      <a:pt x="167191" y="127551"/>
                    </a:moveTo>
                    <a:cubicBezTo>
                      <a:pt x="167814" y="127816"/>
                      <a:pt x="168476" y="128001"/>
                      <a:pt x="169165" y="128118"/>
                    </a:cubicBezTo>
                    <a:lnTo>
                      <a:pt x="174779" y="167852"/>
                    </a:lnTo>
                    <a:cubicBezTo>
                      <a:pt x="172701" y="168885"/>
                      <a:pt x="171265" y="170950"/>
                      <a:pt x="171226" y="173364"/>
                    </a:cubicBezTo>
                    <a:lnTo>
                      <a:pt x="132284" y="180192"/>
                    </a:lnTo>
                    <a:cubicBezTo>
                      <a:pt x="131986" y="179574"/>
                      <a:pt x="131597" y="179013"/>
                      <a:pt x="131142" y="178505"/>
                    </a:cubicBezTo>
                    <a:lnTo>
                      <a:pt x="167191" y="127551"/>
                    </a:lnTo>
                    <a:close/>
                    <a:moveTo>
                      <a:pt x="172901" y="127954"/>
                    </a:moveTo>
                    <a:cubicBezTo>
                      <a:pt x="175085" y="127392"/>
                      <a:pt x="176924" y="126045"/>
                      <a:pt x="178081" y="124222"/>
                    </a:cubicBezTo>
                    <a:lnTo>
                      <a:pt x="240902" y="138844"/>
                    </a:lnTo>
                    <a:cubicBezTo>
                      <a:pt x="240913" y="139332"/>
                      <a:pt x="240969" y="139807"/>
                      <a:pt x="241075" y="140267"/>
                    </a:cubicBezTo>
                    <a:lnTo>
                      <a:pt x="182740" y="169466"/>
                    </a:lnTo>
                    <a:cubicBezTo>
                      <a:pt x="181690" y="168226"/>
                      <a:pt x="180177" y="167393"/>
                      <a:pt x="178447" y="167206"/>
                    </a:cubicBezTo>
                    <a:lnTo>
                      <a:pt x="172901" y="127954"/>
                    </a:lnTo>
                    <a:close/>
                    <a:moveTo>
                      <a:pt x="241812" y="135235"/>
                    </a:moveTo>
                    <a:lnTo>
                      <a:pt x="179304" y="120686"/>
                    </a:lnTo>
                    <a:cubicBezTo>
                      <a:pt x="179336" y="120391"/>
                      <a:pt x="179396" y="120103"/>
                      <a:pt x="179396" y="119800"/>
                    </a:cubicBezTo>
                    <a:cubicBezTo>
                      <a:pt x="179396" y="118880"/>
                      <a:pt x="179207" y="118011"/>
                      <a:pt x="178928" y="117182"/>
                    </a:cubicBezTo>
                    <a:lnTo>
                      <a:pt x="220231" y="92266"/>
                    </a:lnTo>
                    <a:cubicBezTo>
                      <a:pt x="222194" y="94375"/>
                      <a:pt x="225004" y="95725"/>
                      <a:pt x="228162" y="95725"/>
                    </a:cubicBezTo>
                    <a:cubicBezTo>
                      <a:pt x="228809" y="95725"/>
                      <a:pt x="229436" y="95646"/>
                      <a:pt x="230052" y="95540"/>
                    </a:cubicBezTo>
                    <a:lnTo>
                      <a:pt x="244137" y="132674"/>
                    </a:lnTo>
                    <a:cubicBezTo>
                      <a:pt x="243161" y="133329"/>
                      <a:pt x="242378" y="134215"/>
                      <a:pt x="241812" y="135235"/>
                    </a:cubicBezTo>
                    <a:close/>
                    <a:moveTo>
                      <a:pt x="218208" y="89140"/>
                    </a:moveTo>
                    <a:lnTo>
                      <a:pt x="177001" y="113998"/>
                    </a:lnTo>
                    <a:cubicBezTo>
                      <a:pt x="175682" y="112643"/>
                      <a:pt x="173912" y="111733"/>
                      <a:pt x="171920" y="111454"/>
                    </a:cubicBezTo>
                    <a:lnTo>
                      <a:pt x="172435" y="66408"/>
                    </a:lnTo>
                    <a:cubicBezTo>
                      <a:pt x="174784" y="65988"/>
                      <a:pt x="176807" y="64729"/>
                      <a:pt x="178227" y="62977"/>
                    </a:cubicBezTo>
                    <a:lnTo>
                      <a:pt x="217920" y="82374"/>
                    </a:lnTo>
                    <a:cubicBezTo>
                      <a:pt x="217636" y="83311"/>
                      <a:pt x="217436" y="84282"/>
                      <a:pt x="217436" y="85307"/>
                    </a:cubicBezTo>
                    <a:cubicBezTo>
                      <a:pt x="217436" y="86664"/>
                      <a:pt x="217722" y="87952"/>
                      <a:pt x="218208" y="89140"/>
                    </a:cubicBezTo>
                    <a:close/>
                    <a:moveTo>
                      <a:pt x="164510" y="64356"/>
                    </a:moveTo>
                    <a:cubicBezTo>
                      <a:pt x="165707" y="65334"/>
                      <a:pt x="167125" y="66063"/>
                      <a:pt x="168714" y="66383"/>
                    </a:cubicBezTo>
                    <a:lnTo>
                      <a:pt x="168195" y="111724"/>
                    </a:lnTo>
                    <a:cubicBezTo>
                      <a:pt x="166659" y="112170"/>
                      <a:pt x="165305" y="112997"/>
                      <a:pt x="164253" y="114120"/>
                    </a:cubicBezTo>
                    <a:lnTo>
                      <a:pt x="136750" y="94713"/>
                    </a:lnTo>
                    <a:cubicBezTo>
                      <a:pt x="138246" y="92923"/>
                      <a:pt x="139179" y="90671"/>
                      <a:pt x="139179" y="88186"/>
                    </a:cubicBezTo>
                    <a:cubicBezTo>
                      <a:pt x="139179" y="86901"/>
                      <a:pt x="138907" y="85684"/>
                      <a:pt x="138469" y="84547"/>
                    </a:cubicBezTo>
                    <a:lnTo>
                      <a:pt x="164510" y="64356"/>
                    </a:lnTo>
                    <a:close/>
                    <a:moveTo>
                      <a:pt x="133784" y="97175"/>
                    </a:moveTo>
                    <a:lnTo>
                      <a:pt x="162376" y="117350"/>
                    </a:lnTo>
                    <a:cubicBezTo>
                      <a:pt x="162132" y="118130"/>
                      <a:pt x="161962" y="118942"/>
                      <a:pt x="161962" y="119800"/>
                    </a:cubicBezTo>
                    <a:cubicBezTo>
                      <a:pt x="161962" y="121948"/>
                      <a:pt x="162812" y="123887"/>
                      <a:pt x="164169" y="125380"/>
                    </a:cubicBezTo>
                    <a:lnTo>
                      <a:pt x="128051" y="176433"/>
                    </a:lnTo>
                    <a:cubicBezTo>
                      <a:pt x="127876" y="176371"/>
                      <a:pt x="127696" y="176321"/>
                      <a:pt x="127516" y="176272"/>
                    </a:cubicBezTo>
                    <a:lnTo>
                      <a:pt x="129335" y="98517"/>
                    </a:lnTo>
                    <a:cubicBezTo>
                      <a:pt x="130949" y="98387"/>
                      <a:pt x="132452" y="97922"/>
                      <a:pt x="133784" y="97175"/>
                    </a:cubicBezTo>
                    <a:close/>
                    <a:moveTo>
                      <a:pt x="178672" y="179696"/>
                    </a:moveTo>
                    <a:cubicBezTo>
                      <a:pt x="180110" y="179492"/>
                      <a:pt x="181399" y="178853"/>
                      <a:pt x="182372" y="177891"/>
                    </a:cubicBezTo>
                    <a:lnTo>
                      <a:pt x="236069" y="197537"/>
                    </a:lnTo>
                    <a:cubicBezTo>
                      <a:pt x="236026" y="197871"/>
                      <a:pt x="235964" y="198201"/>
                      <a:pt x="235964" y="198546"/>
                    </a:cubicBezTo>
                    <a:cubicBezTo>
                      <a:pt x="235964" y="199118"/>
                      <a:pt x="236030" y="199674"/>
                      <a:pt x="236147" y="200213"/>
                    </a:cubicBezTo>
                    <a:lnTo>
                      <a:pt x="178300" y="226739"/>
                    </a:lnTo>
                    <a:cubicBezTo>
                      <a:pt x="176965" y="224928"/>
                      <a:pt x="175045" y="223582"/>
                      <a:pt x="172811" y="222896"/>
                    </a:cubicBezTo>
                    <a:lnTo>
                      <a:pt x="178672" y="179696"/>
                    </a:lnTo>
                    <a:close/>
                    <a:moveTo>
                      <a:pt x="219930" y="300820"/>
                    </a:moveTo>
                    <a:lnTo>
                      <a:pt x="272171" y="236815"/>
                    </a:lnTo>
                    <a:cubicBezTo>
                      <a:pt x="273322" y="237359"/>
                      <a:pt x="274598" y="237691"/>
                      <a:pt x="275965" y="237691"/>
                    </a:cubicBezTo>
                    <a:cubicBezTo>
                      <a:pt x="277449" y="237691"/>
                      <a:pt x="278825" y="237297"/>
                      <a:pt x="280049" y="236662"/>
                    </a:cubicBezTo>
                    <a:lnTo>
                      <a:pt x="311832" y="272679"/>
                    </a:lnTo>
                    <a:cubicBezTo>
                      <a:pt x="310982" y="273863"/>
                      <a:pt x="310475" y="275296"/>
                      <a:pt x="310475" y="276849"/>
                    </a:cubicBezTo>
                    <a:cubicBezTo>
                      <a:pt x="310475" y="276923"/>
                      <a:pt x="310496" y="276992"/>
                      <a:pt x="310498" y="277066"/>
                    </a:cubicBezTo>
                    <a:lnTo>
                      <a:pt x="221624" y="302577"/>
                    </a:lnTo>
                    <a:cubicBezTo>
                      <a:pt x="221134" y="301924"/>
                      <a:pt x="220560" y="301345"/>
                      <a:pt x="219930" y="300820"/>
                    </a:cubicBezTo>
                    <a:close/>
                    <a:moveTo>
                      <a:pt x="297737" y="333462"/>
                    </a:moveTo>
                    <a:lnTo>
                      <a:pt x="317155" y="284069"/>
                    </a:lnTo>
                    <a:cubicBezTo>
                      <a:pt x="317434" y="284100"/>
                      <a:pt x="317707" y="284152"/>
                      <a:pt x="317995" y="284152"/>
                    </a:cubicBezTo>
                    <a:cubicBezTo>
                      <a:pt x="319712" y="284152"/>
                      <a:pt x="321277" y="283570"/>
                      <a:pt x="322542" y="282628"/>
                    </a:cubicBezTo>
                    <a:lnTo>
                      <a:pt x="352696" y="305467"/>
                    </a:lnTo>
                    <a:cubicBezTo>
                      <a:pt x="351213" y="307254"/>
                      <a:pt x="350288" y="309495"/>
                      <a:pt x="350288" y="311968"/>
                    </a:cubicBezTo>
                    <a:cubicBezTo>
                      <a:pt x="350288" y="313797"/>
                      <a:pt x="350815" y="315490"/>
                      <a:pt x="351667" y="316984"/>
                    </a:cubicBezTo>
                    <a:lnTo>
                      <a:pt x="300229" y="335877"/>
                    </a:lnTo>
                    <a:cubicBezTo>
                      <a:pt x="299576" y="334916"/>
                      <a:pt x="298728" y="334095"/>
                      <a:pt x="297737" y="333462"/>
                    </a:cubicBezTo>
                    <a:close/>
                    <a:moveTo>
                      <a:pt x="361014" y="301553"/>
                    </a:moveTo>
                    <a:cubicBezTo>
                      <a:pt x="359038" y="301553"/>
                      <a:pt x="357211" y="302109"/>
                      <a:pt x="355621" y="303014"/>
                    </a:cubicBezTo>
                    <a:lnTo>
                      <a:pt x="324893" y="279740"/>
                    </a:lnTo>
                    <a:cubicBezTo>
                      <a:pt x="325287" y="278853"/>
                      <a:pt x="325511" y="277877"/>
                      <a:pt x="325511" y="276849"/>
                    </a:cubicBezTo>
                    <a:cubicBezTo>
                      <a:pt x="325511" y="276169"/>
                      <a:pt x="325384" y="275523"/>
                      <a:pt x="325205" y="274898"/>
                    </a:cubicBezTo>
                    <a:lnTo>
                      <a:pt x="391583" y="237243"/>
                    </a:lnTo>
                    <a:cubicBezTo>
                      <a:pt x="392318" y="238075"/>
                      <a:pt x="393169" y="238795"/>
                      <a:pt x="394138" y="239368"/>
                    </a:cubicBezTo>
                    <a:lnTo>
                      <a:pt x="368155" y="304248"/>
                    </a:lnTo>
                    <a:cubicBezTo>
                      <a:pt x="366255" y="302591"/>
                      <a:pt x="363769" y="301553"/>
                      <a:pt x="361014" y="301553"/>
                    </a:cubicBezTo>
                    <a:close/>
                    <a:moveTo>
                      <a:pt x="411237" y="112488"/>
                    </a:moveTo>
                    <a:cubicBezTo>
                      <a:pt x="409344" y="114366"/>
                      <a:pt x="408169" y="116931"/>
                      <a:pt x="408169" y="119766"/>
                    </a:cubicBezTo>
                    <a:cubicBezTo>
                      <a:pt x="408169" y="120989"/>
                      <a:pt x="408426" y="122144"/>
                      <a:pt x="408824" y="123233"/>
                    </a:cubicBezTo>
                    <a:lnTo>
                      <a:pt x="366955" y="150950"/>
                    </a:lnTo>
                    <a:cubicBezTo>
                      <a:pt x="366478" y="150516"/>
                      <a:pt x="365946" y="150147"/>
                      <a:pt x="365378" y="149826"/>
                    </a:cubicBezTo>
                    <a:lnTo>
                      <a:pt x="376269" y="116826"/>
                    </a:lnTo>
                    <a:cubicBezTo>
                      <a:pt x="376488" y="116839"/>
                      <a:pt x="376695" y="116889"/>
                      <a:pt x="376917" y="116889"/>
                    </a:cubicBezTo>
                    <a:cubicBezTo>
                      <a:pt x="382842" y="116889"/>
                      <a:pt x="387643" y="112226"/>
                      <a:pt x="387643" y="106472"/>
                    </a:cubicBezTo>
                    <a:cubicBezTo>
                      <a:pt x="387643" y="106463"/>
                      <a:pt x="387641" y="106455"/>
                      <a:pt x="387641" y="106447"/>
                    </a:cubicBezTo>
                    <a:lnTo>
                      <a:pt x="411237" y="112488"/>
                    </a:lnTo>
                    <a:close/>
                    <a:moveTo>
                      <a:pt x="366389" y="104569"/>
                    </a:moveTo>
                    <a:cubicBezTo>
                      <a:pt x="366271" y="105188"/>
                      <a:pt x="366192" y="105820"/>
                      <a:pt x="366192" y="106472"/>
                    </a:cubicBezTo>
                    <a:cubicBezTo>
                      <a:pt x="366192" y="110739"/>
                      <a:pt x="368839" y="114397"/>
                      <a:pt x="372621" y="116007"/>
                    </a:cubicBezTo>
                    <a:lnTo>
                      <a:pt x="361822" y="148727"/>
                    </a:lnTo>
                    <a:cubicBezTo>
                      <a:pt x="361552" y="148702"/>
                      <a:pt x="361291" y="148648"/>
                      <a:pt x="361014" y="148648"/>
                    </a:cubicBezTo>
                    <a:cubicBezTo>
                      <a:pt x="358977" y="148648"/>
                      <a:pt x="357126" y="149355"/>
                      <a:pt x="355642" y="150494"/>
                    </a:cubicBezTo>
                    <a:lnTo>
                      <a:pt x="304815" y="110296"/>
                    </a:lnTo>
                    <a:cubicBezTo>
                      <a:pt x="305299" y="109110"/>
                      <a:pt x="305584" y="107825"/>
                      <a:pt x="305584" y="106472"/>
                    </a:cubicBezTo>
                    <a:cubicBezTo>
                      <a:pt x="305584" y="106428"/>
                      <a:pt x="305572" y="106388"/>
                      <a:pt x="305571" y="106344"/>
                    </a:cubicBezTo>
                    <a:lnTo>
                      <a:pt x="366389" y="104569"/>
                    </a:lnTo>
                    <a:close/>
                    <a:moveTo>
                      <a:pt x="284558" y="103724"/>
                    </a:moveTo>
                    <a:cubicBezTo>
                      <a:pt x="284309" y="104605"/>
                      <a:pt x="284133" y="105514"/>
                      <a:pt x="284133" y="106472"/>
                    </a:cubicBezTo>
                    <a:cubicBezTo>
                      <a:pt x="284133" y="107664"/>
                      <a:pt x="284382" y="108790"/>
                      <a:pt x="284761" y="109857"/>
                    </a:cubicBezTo>
                    <a:lnTo>
                      <a:pt x="253056" y="132983"/>
                    </a:lnTo>
                    <a:cubicBezTo>
                      <a:pt x="251773" y="131992"/>
                      <a:pt x="250170" y="131375"/>
                      <a:pt x="248404" y="131375"/>
                    </a:cubicBezTo>
                    <a:cubicBezTo>
                      <a:pt x="248146" y="131375"/>
                      <a:pt x="247903" y="131424"/>
                      <a:pt x="247653" y="131449"/>
                    </a:cubicBezTo>
                    <a:lnTo>
                      <a:pt x="233550" y="94267"/>
                    </a:lnTo>
                    <a:cubicBezTo>
                      <a:pt x="235313" y="93264"/>
                      <a:pt x="236739" y="91799"/>
                      <a:pt x="237674" y="90027"/>
                    </a:cubicBezTo>
                    <a:lnTo>
                      <a:pt x="284558" y="103724"/>
                    </a:lnTo>
                    <a:close/>
                    <a:moveTo>
                      <a:pt x="226060" y="75098"/>
                    </a:moveTo>
                    <a:cubicBezTo>
                      <a:pt x="223432" y="75605"/>
                      <a:pt x="221179" y="77064"/>
                      <a:pt x="219624" y="79065"/>
                    </a:cubicBezTo>
                    <a:lnTo>
                      <a:pt x="179941" y="59673"/>
                    </a:lnTo>
                    <a:cubicBezTo>
                      <a:pt x="180162" y="58886"/>
                      <a:pt x="180318" y="58073"/>
                      <a:pt x="180318" y="57218"/>
                    </a:cubicBezTo>
                    <a:cubicBezTo>
                      <a:pt x="180318" y="55483"/>
                      <a:pt x="179799" y="53878"/>
                      <a:pt x="178953" y="52485"/>
                    </a:cubicBezTo>
                    <a:lnTo>
                      <a:pt x="217526" y="18910"/>
                    </a:lnTo>
                    <a:cubicBezTo>
                      <a:pt x="219274" y="20112"/>
                      <a:pt x="221397" y="20832"/>
                      <a:pt x="223702" y="20832"/>
                    </a:cubicBezTo>
                    <a:cubicBezTo>
                      <a:pt x="224069" y="20832"/>
                      <a:pt x="224416" y="20763"/>
                      <a:pt x="224774" y="20728"/>
                    </a:cubicBezTo>
                    <a:lnTo>
                      <a:pt x="226060" y="75098"/>
                    </a:lnTo>
                    <a:close/>
                    <a:moveTo>
                      <a:pt x="133251" y="25046"/>
                    </a:moveTo>
                    <a:cubicBezTo>
                      <a:pt x="135491" y="25046"/>
                      <a:pt x="137568" y="24375"/>
                      <a:pt x="139288" y="23235"/>
                    </a:cubicBezTo>
                    <a:lnTo>
                      <a:pt x="163231" y="51342"/>
                    </a:lnTo>
                    <a:cubicBezTo>
                      <a:pt x="161882" y="52953"/>
                      <a:pt x="161040" y="54980"/>
                      <a:pt x="161040" y="57218"/>
                    </a:cubicBezTo>
                    <a:cubicBezTo>
                      <a:pt x="161040" y="58763"/>
                      <a:pt x="161462" y="60198"/>
                      <a:pt x="162144" y="61482"/>
                    </a:cubicBezTo>
                    <a:lnTo>
                      <a:pt x="136500" y="81366"/>
                    </a:lnTo>
                    <a:cubicBezTo>
                      <a:pt x="134804" y="79480"/>
                      <a:pt x="132437" y="78215"/>
                      <a:pt x="129743" y="77897"/>
                    </a:cubicBezTo>
                    <a:lnTo>
                      <a:pt x="130679" y="24710"/>
                    </a:lnTo>
                    <a:cubicBezTo>
                      <a:pt x="131507" y="24910"/>
                      <a:pt x="132359" y="25046"/>
                      <a:pt x="133251" y="25046"/>
                    </a:cubicBezTo>
                    <a:close/>
                    <a:moveTo>
                      <a:pt x="51874" y="184016"/>
                    </a:moveTo>
                    <a:cubicBezTo>
                      <a:pt x="51924" y="187648"/>
                      <a:pt x="53886" y="190816"/>
                      <a:pt x="56829" y="192643"/>
                    </a:cubicBezTo>
                    <a:lnTo>
                      <a:pt x="48450" y="215765"/>
                    </a:lnTo>
                    <a:cubicBezTo>
                      <a:pt x="45943" y="215931"/>
                      <a:pt x="43682" y="216911"/>
                      <a:pt x="41943" y="218464"/>
                    </a:cubicBezTo>
                    <a:lnTo>
                      <a:pt x="8759" y="183755"/>
                    </a:lnTo>
                    <a:lnTo>
                      <a:pt x="51874" y="184016"/>
                    </a:lnTo>
                    <a:close/>
                    <a:moveTo>
                      <a:pt x="59539" y="228666"/>
                    </a:moveTo>
                    <a:lnTo>
                      <a:pt x="96671" y="230669"/>
                    </a:lnTo>
                    <a:cubicBezTo>
                      <a:pt x="96925" y="232144"/>
                      <a:pt x="97576" y="233473"/>
                      <a:pt x="98508" y="234585"/>
                    </a:cubicBezTo>
                    <a:lnTo>
                      <a:pt x="78514" y="259117"/>
                    </a:lnTo>
                    <a:cubicBezTo>
                      <a:pt x="76970" y="258281"/>
                      <a:pt x="75204" y="257785"/>
                      <a:pt x="73311" y="257785"/>
                    </a:cubicBezTo>
                    <a:cubicBezTo>
                      <a:pt x="70881" y="257785"/>
                      <a:pt x="68664" y="258599"/>
                      <a:pt x="66866" y="259922"/>
                    </a:cubicBezTo>
                    <a:lnTo>
                      <a:pt x="53795" y="235474"/>
                    </a:lnTo>
                    <a:cubicBezTo>
                      <a:pt x="56625" y="234155"/>
                      <a:pt x="58751" y="231681"/>
                      <a:pt x="59539" y="228666"/>
                    </a:cubicBezTo>
                    <a:close/>
                    <a:moveTo>
                      <a:pt x="118981" y="284152"/>
                    </a:moveTo>
                    <a:cubicBezTo>
                      <a:pt x="118470" y="284152"/>
                      <a:pt x="117980" y="284231"/>
                      <a:pt x="117487" y="284298"/>
                    </a:cubicBezTo>
                    <a:lnTo>
                      <a:pt x="108605" y="237080"/>
                    </a:lnTo>
                    <a:cubicBezTo>
                      <a:pt x="111026" y="236096"/>
                      <a:pt x="112857" y="234069"/>
                      <a:pt x="113588" y="231587"/>
                    </a:cubicBezTo>
                    <a:lnTo>
                      <a:pt x="159000" y="234065"/>
                    </a:lnTo>
                    <a:cubicBezTo>
                      <a:pt x="159298" y="236400"/>
                      <a:pt x="160346" y="238504"/>
                      <a:pt x="161964" y="240096"/>
                    </a:cubicBezTo>
                    <a:lnTo>
                      <a:pt x="143182" y="265897"/>
                    </a:lnTo>
                    <a:cubicBezTo>
                      <a:pt x="142722" y="265838"/>
                      <a:pt x="142267" y="265761"/>
                      <a:pt x="141790" y="265761"/>
                    </a:cubicBezTo>
                    <a:cubicBezTo>
                      <a:pt x="135866" y="265761"/>
                      <a:pt x="131065" y="270424"/>
                      <a:pt x="131065" y="276176"/>
                    </a:cubicBezTo>
                    <a:cubicBezTo>
                      <a:pt x="131065" y="277880"/>
                      <a:pt x="131526" y="279464"/>
                      <a:pt x="132272" y="280884"/>
                    </a:cubicBezTo>
                    <a:lnTo>
                      <a:pt x="127180" y="287879"/>
                    </a:lnTo>
                    <a:cubicBezTo>
                      <a:pt x="125213" y="285607"/>
                      <a:pt x="122278" y="284152"/>
                      <a:pt x="118981" y="284152"/>
                    </a:cubicBezTo>
                    <a:close/>
                    <a:moveTo>
                      <a:pt x="146923" y="267084"/>
                    </a:moveTo>
                    <a:lnTo>
                      <a:pt x="165047" y="242185"/>
                    </a:lnTo>
                    <a:cubicBezTo>
                      <a:pt x="166431" y="242817"/>
                      <a:pt x="167961" y="243198"/>
                      <a:pt x="169592" y="243198"/>
                    </a:cubicBezTo>
                    <a:cubicBezTo>
                      <a:pt x="169902" y="243198"/>
                      <a:pt x="170194" y="243134"/>
                      <a:pt x="170498" y="243109"/>
                    </a:cubicBezTo>
                    <a:lnTo>
                      <a:pt x="175845" y="262580"/>
                    </a:lnTo>
                    <a:cubicBezTo>
                      <a:pt x="173300" y="263720"/>
                      <a:pt x="171310" y="265789"/>
                      <a:pt x="170313" y="268348"/>
                    </a:cubicBezTo>
                    <a:lnTo>
                      <a:pt x="149456" y="268906"/>
                    </a:lnTo>
                    <a:cubicBezTo>
                      <a:pt x="148719" y="268174"/>
                      <a:pt x="147854" y="267580"/>
                      <a:pt x="146923" y="267084"/>
                    </a:cubicBezTo>
                    <a:close/>
                    <a:moveTo>
                      <a:pt x="259561" y="358086"/>
                    </a:moveTo>
                    <a:cubicBezTo>
                      <a:pt x="259561" y="357271"/>
                      <a:pt x="259443" y="356487"/>
                      <a:pt x="259260" y="355726"/>
                    </a:cubicBezTo>
                    <a:lnTo>
                      <a:pt x="285790" y="345339"/>
                    </a:lnTo>
                    <a:cubicBezTo>
                      <a:pt x="286385" y="346175"/>
                      <a:pt x="287132" y="346899"/>
                      <a:pt x="287991" y="347480"/>
                    </a:cubicBezTo>
                    <a:lnTo>
                      <a:pt x="270641" y="388401"/>
                    </a:lnTo>
                    <a:cubicBezTo>
                      <a:pt x="270342" y="388371"/>
                      <a:pt x="270051" y="388313"/>
                      <a:pt x="269743" y="388313"/>
                    </a:cubicBezTo>
                    <a:cubicBezTo>
                      <a:pt x="267931" y="388313"/>
                      <a:pt x="266250" y="388850"/>
                      <a:pt x="264856" y="389768"/>
                    </a:cubicBezTo>
                    <a:lnTo>
                      <a:pt x="254309" y="367000"/>
                    </a:lnTo>
                    <a:cubicBezTo>
                      <a:pt x="257442" y="365182"/>
                      <a:pt x="259561" y="361889"/>
                      <a:pt x="259561" y="358086"/>
                    </a:cubicBezTo>
                    <a:close/>
                    <a:moveTo>
                      <a:pt x="277123" y="401240"/>
                    </a:moveTo>
                    <a:cubicBezTo>
                      <a:pt x="277957" y="399941"/>
                      <a:pt x="278460" y="398421"/>
                      <a:pt x="278460" y="396777"/>
                    </a:cubicBezTo>
                    <a:cubicBezTo>
                      <a:pt x="278460" y="396336"/>
                      <a:pt x="278393" y="395912"/>
                      <a:pt x="278326" y="395489"/>
                    </a:cubicBezTo>
                    <a:lnTo>
                      <a:pt x="318416" y="369376"/>
                    </a:lnTo>
                    <a:cubicBezTo>
                      <a:pt x="319273" y="370057"/>
                      <a:pt x="320267" y="370567"/>
                      <a:pt x="321364" y="370862"/>
                    </a:cubicBezTo>
                    <a:lnTo>
                      <a:pt x="331840" y="418380"/>
                    </a:lnTo>
                    <a:lnTo>
                      <a:pt x="277123" y="401240"/>
                    </a:lnTo>
                    <a:close/>
                    <a:moveTo>
                      <a:pt x="327995" y="356806"/>
                    </a:moveTo>
                    <a:cubicBezTo>
                      <a:pt x="326711" y="355973"/>
                      <a:pt x="325171" y="355484"/>
                      <a:pt x="323511" y="355484"/>
                    </a:cubicBezTo>
                    <a:cubicBezTo>
                      <a:pt x="322701" y="355484"/>
                      <a:pt x="321934" y="355635"/>
                      <a:pt x="321196" y="355850"/>
                    </a:cubicBezTo>
                    <a:lnTo>
                      <a:pt x="301124" y="343406"/>
                    </a:lnTo>
                    <a:cubicBezTo>
                      <a:pt x="301460" y="342505"/>
                      <a:pt x="301674" y="341546"/>
                      <a:pt x="301674" y="340533"/>
                    </a:cubicBezTo>
                    <a:cubicBezTo>
                      <a:pt x="301674" y="340130"/>
                      <a:pt x="301608" y="339745"/>
                      <a:pt x="301552" y="339357"/>
                    </a:cubicBezTo>
                    <a:lnTo>
                      <a:pt x="353257" y="320364"/>
                    </a:lnTo>
                    <a:lnTo>
                      <a:pt x="327995" y="356806"/>
                    </a:lnTo>
                    <a:close/>
                    <a:moveTo>
                      <a:pt x="445516" y="252741"/>
                    </a:moveTo>
                    <a:cubicBezTo>
                      <a:pt x="443568" y="250802"/>
                      <a:pt x="440856" y="249590"/>
                      <a:pt x="437846" y="249590"/>
                    </a:cubicBezTo>
                    <a:cubicBezTo>
                      <a:pt x="435282" y="249590"/>
                      <a:pt x="432960" y="250500"/>
                      <a:pt x="431115" y="251957"/>
                    </a:cubicBezTo>
                    <a:lnTo>
                      <a:pt x="409147" y="235325"/>
                    </a:lnTo>
                    <a:cubicBezTo>
                      <a:pt x="409934" y="233876"/>
                      <a:pt x="410421" y="232252"/>
                      <a:pt x="410421" y="230501"/>
                    </a:cubicBezTo>
                    <a:cubicBezTo>
                      <a:pt x="410421" y="230236"/>
                      <a:pt x="410360" y="229988"/>
                      <a:pt x="410340" y="229729"/>
                    </a:cubicBezTo>
                    <a:lnTo>
                      <a:pt x="438830" y="222526"/>
                    </a:lnTo>
                    <a:cubicBezTo>
                      <a:pt x="440521" y="226123"/>
                      <a:pt x="444235" y="228635"/>
                      <a:pt x="448572" y="228635"/>
                    </a:cubicBezTo>
                    <a:cubicBezTo>
                      <a:pt x="448706" y="228635"/>
                      <a:pt x="448830" y="228601"/>
                      <a:pt x="448963" y="228596"/>
                    </a:cubicBezTo>
                    <a:lnTo>
                      <a:pt x="445516" y="252741"/>
                    </a:lnTo>
                    <a:close/>
                  </a:path>
                </a:pathLst>
              </a:custGeom>
              <a:solidFill>
                <a:srgbClr val="FFFFFF"/>
              </a:solidFill>
              <a:ln w="3097"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0053F107-4F50-D1A9-E9E0-7719584AAC3F}"/>
                </a:ext>
              </a:extLst>
            </p:cNvPr>
            <p:cNvGrpSpPr/>
            <p:nvPr/>
          </p:nvGrpSpPr>
          <p:grpSpPr bwMode="ltGray">
            <a:xfrm>
              <a:off x="9952127" y="6440762"/>
              <a:ext cx="1066243" cy="150276"/>
              <a:chOff x="9952127" y="6440762"/>
              <a:chExt cx="1066243" cy="150276"/>
            </a:xfrm>
          </p:grpSpPr>
          <p:sp>
            <p:nvSpPr>
              <p:cNvPr id="9" name="Freeform: Shape 8">
                <a:extLst>
                  <a:ext uri="{FF2B5EF4-FFF2-40B4-BE49-F238E27FC236}">
                    <a16:creationId xmlns:a16="http://schemas.microsoft.com/office/drawing/2014/main" id="{D15F2183-3BE3-79CB-B493-44AACD9D249F}"/>
                  </a:ext>
                </a:extLst>
              </p:cNvPr>
              <p:cNvSpPr/>
              <p:nvPr/>
            </p:nvSpPr>
            <p:spPr bwMode="ltGray">
              <a:xfrm>
                <a:off x="9952127" y="644156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93FF7E6-9458-D26A-0786-38F55A1BE48E}"/>
                  </a:ext>
                </a:extLst>
              </p:cNvPr>
              <p:cNvSpPr/>
              <p:nvPr/>
            </p:nvSpPr>
            <p:spPr bwMode="ltGray">
              <a:xfrm>
                <a:off x="10022887" y="644156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1D39EEF-14B9-B20B-3D80-87C0B2F523E3}"/>
                  </a:ext>
                </a:extLst>
              </p:cNvPr>
              <p:cNvSpPr/>
              <p:nvPr/>
            </p:nvSpPr>
            <p:spPr bwMode="ltGray">
              <a:xfrm>
                <a:off x="10071766" y="6441567"/>
                <a:ext cx="73311" cy="58767"/>
              </a:xfrm>
              <a:custGeom>
                <a:avLst/>
                <a:gdLst>
                  <a:gd name="connsiteX0" fmla="*/ 73311 w 73311"/>
                  <a:gd name="connsiteY0" fmla="*/ 58768 h 58767"/>
                  <a:gd name="connsiteX1" fmla="*/ 50542 w 73311"/>
                  <a:gd name="connsiteY1" fmla="*/ 58768 h 58767"/>
                  <a:gd name="connsiteX2" fmla="*/ 44309 w 73311"/>
                  <a:gd name="connsiteY2" fmla="*/ 51390 h 58767"/>
                  <a:gd name="connsiteX3" fmla="*/ 40620 w 73311"/>
                  <a:gd name="connsiteY3" fmla="*/ 46874 h 58767"/>
                  <a:gd name="connsiteX4" fmla="*/ 36126 w 73311"/>
                  <a:gd name="connsiteY4" fmla="*/ 41299 h 58767"/>
                  <a:gd name="connsiteX5" fmla="*/ 27815 w 73311"/>
                  <a:gd name="connsiteY5" fmla="*/ 52153 h 58767"/>
                  <a:gd name="connsiteX6" fmla="*/ 22430 w 73311"/>
                  <a:gd name="connsiteY6" fmla="*/ 58768 h 58767"/>
                  <a:gd name="connsiteX7" fmla="*/ 0 w 73311"/>
                  <a:gd name="connsiteY7" fmla="*/ 58768 h 58767"/>
                  <a:gd name="connsiteX8" fmla="*/ 24932 w 73311"/>
                  <a:gd name="connsiteY8" fmla="*/ 28197 h 58767"/>
                  <a:gd name="connsiteX9" fmla="*/ 1145 w 73311"/>
                  <a:gd name="connsiteY9" fmla="*/ 0 h 58767"/>
                  <a:gd name="connsiteX10" fmla="*/ 23787 w 73311"/>
                  <a:gd name="connsiteY10" fmla="*/ 0 h 58767"/>
                  <a:gd name="connsiteX11" fmla="*/ 27815 w 73311"/>
                  <a:gd name="connsiteY11" fmla="*/ 4919 h 58767"/>
                  <a:gd name="connsiteX12" fmla="*/ 36126 w 73311"/>
                  <a:gd name="connsiteY12" fmla="*/ 15604 h 58767"/>
                  <a:gd name="connsiteX13" fmla="*/ 43503 w 73311"/>
                  <a:gd name="connsiteY13" fmla="*/ 5555 h 58767"/>
                  <a:gd name="connsiteX14" fmla="*/ 48125 w 73311"/>
                  <a:gd name="connsiteY14" fmla="*/ 0 h 58767"/>
                  <a:gd name="connsiteX15" fmla="*/ 70343 w 73311"/>
                  <a:gd name="connsiteY15" fmla="*/ 0 h 58767"/>
                  <a:gd name="connsiteX16" fmla="*/ 47489 w 73311"/>
                  <a:gd name="connsiteY16" fmla="*/ 28197 h 58767"/>
                  <a:gd name="connsiteX17" fmla="*/ 73311 w 73311"/>
                  <a:gd name="connsiteY17"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11" h="58767">
                    <a:moveTo>
                      <a:pt x="73311" y="58768"/>
                    </a:moveTo>
                    <a:lnTo>
                      <a:pt x="50542" y="58768"/>
                    </a:lnTo>
                    <a:lnTo>
                      <a:pt x="44309" y="51390"/>
                    </a:lnTo>
                    <a:cubicBezTo>
                      <a:pt x="44111" y="51108"/>
                      <a:pt x="42881" y="49603"/>
                      <a:pt x="40620" y="46874"/>
                    </a:cubicBezTo>
                    <a:cubicBezTo>
                      <a:pt x="38358" y="44147"/>
                      <a:pt x="36860" y="42289"/>
                      <a:pt x="36126" y="41299"/>
                    </a:cubicBezTo>
                    <a:cubicBezTo>
                      <a:pt x="32734" y="45878"/>
                      <a:pt x="29962" y="49497"/>
                      <a:pt x="27815" y="52153"/>
                    </a:cubicBezTo>
                    <a:lnTo>
                      <a:pt x="22430" y="58768"/>
                    </a:lnTo>
                    <a:lnTo>
                      <a:pt x="0" y="58768"/>
                    </a:lnTo>
                    <a:lnTo>
                      <a:pt x="24932" y="28197"/>
                    </a:lnTo>
                    <a:lnTo>
                      <a:pt x="1145" y="0"/>
                    </a:lnTo>
                    <a:lnTo>
                      <a:pt x="23787" y="0"/>
                    </a:lnTo>
                    <a:lnTo>
                      <a:pt x="27815" y="4919"/>
                    </a:lnTo>
                    <a:cubicBezTo>
                      <a:pt x="30132" y="7775"/>
                      <a:pt x="32903" y="11336"/>
                      <a:pt x="36126" y="15604"/>
                    </a:cubicBezTo>
                    <a:cubicBezTo>
                      <a:pt x="39206" y="11082"/>
                      <a:pt x="41665" y="7732"/>
                      <a:pt x="43503" y="5555"/>
                    </a:cubicBezTo>
                    <a:lnTo>
                      <a:pt x="48125" y="0"/>
                    </a:lnTo>
                    <a:lnTo>
                      <a:pt x="70343" y="0"/>
                    </a:lnTo>
                    <a:lnTo>
                      <a:pt x="47489" y="28197"/>
                    </a:lnTo>
                    <a:lnTo>
                      <a:pt x="73311" y="58768"/>
                    </a:lnTo>
                    <a:close/>
                  </a:path>
                </a:pathLst>
              </a:custGeom>
              <a:solidFill>
                <a:srgbClr val="717171"/>
              </a:solidFill>
              <a:ln w="3097"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C1E8766-86B6-D314-8F85-2B74EBE459D4}"/>
                  </a:ext>
                </a:extLst>
              </p:cNvPr>
              <p:cNvSpPr/>
              <p:nvPr/>
            </p:nvSpPr>
            <p:spPr bwMode="ltGray">
              <a:xfrm>
                <a:off x="1013802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76F6689A-77C3-8FC2-3619-A949BBF18D4D}"/>
                  </a:ext>
                </a:extLst>
              </p:cNvPr>
              <p:cNvSpPr/>
              <p:nvPr/>
            </p:nvSpPr>
            <p:spPr bwMode="ltGray">
              <a:xfrm>
                <a:off x="10214634" y="6440762"/>
                <a:ext cx="43418" cy="60336"/>
              </a:xfrm>
              <a:custGeom>
                <a:avLst/>
                <a:gdLst>
                  <a:gd name="connsiteX0" fmla="*/ 43419 w 43418"/>
                  <a:gd name="connsiteY0" fmla="*/ 42486 h 60336"/>
                  <a:gd name="connsiteX1" fmla="*/ 40599 w 43418"/>
                  <a:gd name="connsiteY1" fmla="*/ 52026 h 60336"/>
                  <a:gd name="connsiteX2" fmla="*/ 32734 w 43418"/>
                  <a:gd name="connsiteY2" fmla="*/ 58195 h 60336"/>
                  <a:gd name="connsiteX3" fmla="*/ 21158 w 43418"/>
                  <a:gd name="connsiteY3" fmla="*/ 60337 h 60336"/>
                  <a:gd name="connsiteX4" fmla="*/ 16685 w 43418"/>
                  <a:gd name="connsiteY4" fmla="*/ 60103 h 60336"/>
                  <a:gd name="connsiteX5" fmla="*/ 9646 w 43418"/>
                  <a:gd name="connsiteY5" fmla="*/ 58810 h 60336"/>
                  <a:gd name="connsiteX6" fmla="*/ 509 w 43418"/>
                  <a:gd name="connsiteY6" fmla="*/ 55672 h 60336"/>
                  <a:gd name="connsiteX7" fmla="*/ 509 w 43418"/>
                  <a:gd name="connsiteY7" fmla="*/ 41256 h 60336"/>
                  <a:gd name="connsiteX8" fmla="*/ 9265 w 43418"/>
                  <a:gd name="connsiteY8" fmla="*/ 45835 h 60336"/>
                  <a:gd name="connsiteX9" fmla="*/ 18487 w 43418"/>
                  <a:gd name="connsiteY9" fmla="*/ 47659 h 60336"/>
                  <a:gd name="connsiteX10" fmla="*/ 24359 w 43418"/>
                  <a:gd name="connsiteY10" fmla="*/ 46153 h 60336"/>
                  <a:gd name="connsiteX11" fmla="*/ 25695 w 43418"/>
                  <a:gd name="connsiteY11" fmla="*/ 43334 h 60336"/>
                  <a:gd name="connsiteX12" fmla="*/ 23405 w 43418"/>
                  <a:gd name="connsiteY12" fmla="*/ 39327 h 60336"/>
                  <a:gd name="connsiteX13" fmla="*/ 16748 w 43418"/>
                  <a:gd name="connsiteY13" fmla="*/ 35956 h 60336"/>
                  <a:gd name="connsiteX14" fmla="*/ 8268 w 43418"/>
                  <a:gd name="connsiteY14" fmla="*/ 31525 h 60336"/>
                  <a:gd name="connsiteX15" fmla="*/ 2311 w 43418"/>
                  <a:gd name="connsiteY15" fmla="*/ 25525 h 60336"/>
                  <a:gd name="connsiteX16" fmla="*/ 0 w 43418"/>
                  <a:gd name="connsiteY16" fmla="*/ 17003 h 60336"/>
                  <a:gd name="connsiteX17" fmla="*/ 2332 w 43418"/>
                  <a:gd name="connsiteY17" fmla="*/ 8417 h 60336"/>
                  <a:gd name="connsiteX18" fmla="*/ 9455 w 43418"/>
                  <a:gd name="connsiteY18" fmla="*/ 2290 h 60336"/>
                  <a:gd name="connsiteX19" fmla="*/ 21158 w 43418"/>
                  <a:gd name="connsiteY19" fmla="*/ 0 h 60336"/>
                  <a:gd name="connsiteX20" fmla="*/ 30253 w 43418"/>
                  <a:gd name="connsiteY20" fmla="*/ 954 h 60336"/>
                  <a:gd name="connsiteX21" fmla="*/ 37143 w 43418"/>
                  <a:gd name="connsiteY21" fmla="*/ 3095 h 60336"/>
                  <a:gd name="connsiteX22" fmla="*/ 40874 w 43418"/>
                  <a:gd name="connsiteY22" fmla="*/ 4961 h 60336"/>
                  <a:gd name="connsiteX23" fmla="*/ 40874 w 43418"/>
                  <a:gd name="connsiteY23" fmla="*/ 18741 h 60336"/>
                  <a:gd name="connsiteX24" fmla="*/ 32840 w 43418"/>
                  <a:gd name="connsiteY24" fmla="*/ 14120 h 60336"/>
                  <a:gd name="connsiteX25" fmla="*/ 23363 w 43418"/>
                  <a:gd name="connsiteY25" fmla="*/ 12084 h 60336"/>
                  <a:gd name="connsiteX26" fmla="*/ 18572 w 43418"/>
                  <a:gd name="connsiteY26" fmla="*/ 13356 h 60336"/>
                  <a:gd name="connsiteX27" fmla="*/ 17088 w 43418"/>
                  <a:gd name="connsiteY27" fmla="*/ 16494 h 60336"/>
                  <a:gd name="connsiteX28" fmla="*/ 18572 w 43418"/>
                  <a:gd name="connsiteY28" fmla="*/ 19504 h 60336"/>
                  <a:gd name="connsiteX29" fmla="*/ 23872 w 43418"/>
                  <a:gd name="connsiteY29" fmla="*/ 22600 h 60336"/>
                  <a:gd name="connsiteX30" fmla="*/ 34726 w 43418"/>
                  <a:gd name="connsiteY30" fmla="*/ 28324 h 60336"/>
                  <a:gd name="connsiteX31" fmla="*/ 41108 w 43418"/>
                  <a:gd name="connsiteY31" fmla="*/ 34196 h 60336"/>
                  <a:gd name="connsiteX32" fmla="*/ 43419 w 43418"/>
                  <a:gd name="connsiteY32" fmla="*/ 42486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3418" h="60336">
                    <a:moveTo>
                      <a:pt x="43419" y="42486"/>
                    </a:moveTo>
                    <a:cubicBezTo>
                      <a:pt x="43419" y="46161"/>
                      <a:pt x="42478" y="49341"/>
                      <a:pt x="40599" y="52026"/>
                    </a:cubicBezTo>
                    <a:cubicBezTo>
                      <a:pt x="38718" y="54712"/>
                      <a:pt x="36097" y="56769"/>
                      <a:pt x="32734" y="58195"/>
                    </a:cubicBezTo>
                    <a:cubicBezTo>
                      <a:pt x="29369" y="59622"/>
                      <a:pt x="25510" y="60337"/>
                      <a:pt x="21158" y="60337"/>
                    </a:cubicBezTo>
                    <a:cubicBezTo>
                      <a:pt x="19942" y="60337"/>
                      <a:pt x="18450" y="60258"/>
                      <a:pt x="16685" y="60103"/>
                    </a:cubicBezTo>
                    <a:cubicBezTo>
                      <a:pt x="14918" y="59947"/>
                      <a:pt x="12572" y="59517"/>
                      <a:pt x="9646" y="58810"/>
                    </a:cubicBezTo>
                    <a:cubicBezTo>
                      <a:pt x="6721" y="58104"/>
                      <a:pt x="3674" y="57058"/>
                      <a:pt x="509" y="55672"/>
                    </a:cubicBezTo>
                    <a:lnTo>
                      <a:pt x="509" y="41256"/>
                    </a:lnTo>
                    <a:cubicBezTo>
                      <a:pt x="3477" y="43094"/>
                      <a:pt x="6395" y="44621"/>
                      <a:pt x="9265" y="45835"/>
                    </a:cubicBezTo>
                    <a:cubicBezTo>
                      <a:pt x="12133" y="47051"/>
                      <a:pt x="15207" y="47659"/>
                      <a:pt x="18487" y="47659"/>
                    </a:cubicBezTo>
                    <a:cubicBezTo>
                      <a:pt x="21511" y="47659"/>
                      <a:pt x="23469" y="47157"/>
                      <a:pt x="24359" y="46153"/>
                    </a:cubicBezTo>
                    <a:cubicBezTo>
                      <a:pt x="25250" y="45151"/>
                      <a:pt x="25695" y="44211"/>
                      <a:pt x="25695" y="43334"/>
                    </a:cubicBezTo>
                    <a:cubicBezTo>
                      <a:pt x="25695" y="41751"/>
                      <a:pt x="24932" y="40416"/>
                      <a:pt x="23405" y="39327"/>
                    </a:cubicBezTo>
                    <a:cubicBezTo>
                      <a:pt x="21879" y="38240"/>
                      <a:pt x="19659" y="37116"/>
                      <a:pt x="16748" y="35956"/>
                    </a:cubicBezTo>
                    <a:cubicBezTo>
                      <a:pt x="13526" y="34599"/>
                      <a:pt x="10699" y="33123"/>
                      <a:pt x="8268" y="31525"/>
                    </a:cubicBezTo>
                    <a:cubicBezTo>
                      <a:pt x="5836" y="29929"/>
                      <a:pt x="3851" y="27929"/>
                      <a:pt x="2311" y="25525"/>
                    </a:cubicBezTo>
                    <a:cubicBezTo>
                      <a:pt x="769" y="23124"/>
                      <a:pt x="0" y="20283"/>
                      <a:pt x="0" y="17003"/>
                    </a:cubicBezTo>
                    <a:cubicBezTo>
                      <a:pt x="0" y="13838"/>
                      <a:pt x="777" y="10976"/>
                      <a:pt x="2332" y="8417"/>
                    </a:cubicBezTo>
                    <a:cubicBezTo>
                      <a:pt x="3886" y="5859"/>
                      <a:pt x="6260" y="3816"/>
                      <a:pt x="9455" y="2290"/>
                    </a:cubicBezTo>
                    <a:cubicBezTo>
                      <a:pt x="12649" y="763"/>
                      <a:pt x="16550" y="0"/>
                      <a:pt x="21158" y="0"/>
                    </a:cubicBezTo>
                    <a:cubicBezTo>
                      <a:pt x="24437" y="0"/>
                      <a:pt x="27468" y="318"/>
                      <a:pt x="30253" y="954"/>
                    </a:cubicBezTo>
                    <a:cubicBezTo>
                      <a:pt x="33036" y="1590"/>
                      <a:pt x="35334" y="2305"/>
                      <a:pt x="37143" y="3095"/>
                    </a:cubicBezTo>
                    <a:cubicBezTo>
                      <a:pt x="38951" y="3887"/>
                      <a:pt x="40196" y="4510"/>
                      <a:pt x="40874" y="4961"/>
                    </a:cubicBezTo>
                    <a:lnTo>
                      <a:pt x="40874" y="18741"/>
                    </a:lnTo>
                    <a:cubicBezTo>
                      <a:pt x="38471" y="17018"/>
                      <a:pt x="35792" y="15476"/>
                      <a:pt x="32840" y="14120"/>
                    </a:cubicBezTo>
                    <a:cubicBezTo>
                      <a:pt x="29885" y="12763"/>
                      <a:pt x="26726" y="12084"/>
                      <a:pt x="23363" y="12084"/>
                    </a:cubicBezTo>
                    <a:cubicBezTo>
                      <a:pt x="21158" y="12084"/>
                      <a:pt x="19560" y="12508"/>
                      <a:pt x="18572" y="13356"/>
                    </a:cubicBezTo>
                    <a:cubicBezTo>
                      <a:pt x="17581" y="14204"/>
                      <a:pt x="17088" y="15251"/>
                      <a:pt x="17088" y="16494"/>
                    </a:cubicBezTo>
                    <a:cubicBezTo>
                      <a:pt x="17088" y="17654"/>
                      <a:pt x="17581" y="18656"/>
                      <a:pt x="18572" y="19504"/>
                    </a:cubicBezTo>
                    <a:cubicBezTo>
                      <a:pt x="19560" y="20352"/>
                      <a:pt x="21328" y="21385"/>
                      <a:pt x="23872" y="22600"/>
                    </a:cubicBezTo>
                    <a:cubicBezTo>
                      <a:pt x="28393" y="24720"/>
                      <a:pt x="32013" y="26628"/>
                      <a:pt x="34726" y="28324"/>
                    </a:cubicBezTo>
                    <a:cubicBezTo>
                      <a:pt x="37440" y="30020"/>
                      <a:pt x="39566" y="31978"/>
                      <a:pt x="41108" y="34196"/>
                    </a:cubicBezTo>
                    <a:cubicBezTo>
                      <a:pt x="42648" y="36416"/>
                      <a:pt x="43419" y="39178"/>
                      <a:pt x="43419" y="42486"/>
                    </a:cubicBezTo>
                    <a:close/>
                  </a:path>
                </a:pathLst>
              </a:custGeom>
              <a:solidFill>
                <a:srgbClr val="717171"/>
              </a:solidFill>
              <a:ln w="309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25273960-3EC4-CC53-972A-22E18712F0AD}"/>
                  </a:ext>
                </a:extLst>
              </p:cNvPr>
              <p:cNvSpPr/>
              <p:nvPr/>
            </p:nvSpPr>
            <p:spPr bwMode="ltGray">
              <a:xfrm>
                <a:off x="10295178"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275A7A3-B2EC-2953-63E2-C9234BA0CF3B}"/>
                  </a:ext>
                </a:extLst>
              </p:cNvPr>
              <p:cNvSpPr/>
              <p:nvPr/>
            </p:nvSpPr>
            <p:spPr bwMode="ltGray">
              <a:xfrm>
                <a:off x="10359876" y="6441567"/>
                <a:ext cx="56902" cy="58767"/>
              </a:xfrm>
              <a:custGeom>
                <a:avLst/>
                <a:gdLst>
                  <a:gd name="connsiteX0" fmla="*/ 56902 w 56902"/>
                  <a:gd name="connsiteY0" fmla="*/ 58768 h 58767"/>
                  <a:gd name="connsiteX1" fmla="*/ 37864 w 56902"/>
                  <a:gd name="connsiteY1" fmla="*/ 58768 h 58767"/>
                  <a:gd name="connsiteX2" fmla="*/ 33242 w 56902"/>
                  <a:gd name="connsiteY2" fmla="*/ 48337 h 58767"/>
                  <a:gd name="connsiteX3" fmla="*/ 28663 w 56902"/>
                  <a:gd name="connsiteY3" fmla="*/ 39963 h 58767"/>
                  <a:gd name="connsiteX4" fmla="*/ 24699 w 56902"/>
                  <a:gd name="connsiteY4" fmla="*/ 36571 h 58767"/>
                  <a:gd name="connsiteX5" fmla="*/ 19716 w 56902"/>
                  <a:gd name="connsiteY5" fmla="*/ 35829 h 58767"/>
                  <a:gd name="connsiteX6" fmla="*/ 17724 w 56902"/>
                  <a:gd name="connsiteY6" fmla="*/ 35829 h 58767"/>
                  <a:gd name="connsiteX7" fmla="*/ 17724 w 56902"/>
                  <a:gd name="connsiteY7" fmla="*/ 58768 h 58767"/>
                  <a:gd name="connsiteX8" fmla="*/ 0 w 56902"/>
                  <a:gd name="connsiteY8" fmla="*/ 58768 h 58767"/>
                  <a:gd name="connsiteX9" fmla="*/ 0 w 56902"/>
                  <a:gd name="connsiteY9" fmla="*/ 0 h 58767"/>
                  <a:gd name="connsiteX10" fmla="*/ 30147 w 56902"/>
                  <a:gd name="connsiteY10" fmla="*/ 0 h 58767"/>
                  <a:gd name="connsiteX11" fmla="*/ 42104 w 56902"/>
                  <a:gd name="connsiteY11" fmla="*/ 2968 h 58767"/>
                  <a:gd name="connsiteX12" fmla="*/ 48825 w 56902"/>
                  <a:gd name="connsiteY12" fmla="*/ 10176 h 58767"/>
                  <a:gd name="connsiteX13" fmla="*/ 50881 w 56902"/>
                  <a:gd name="connsiteY13" fmla="*/ 18232 h 58767"/>
                  <a:gd name="connsiteX14" fmla="*/ 49164 w 56902"/>
                  <a:gd name="connsiteY14" fmla="*/ 25759 h 58767"/>
                  <a:gd name="connsiteX15" fmla="*/ 45539 w 56902"/>
                  <a:gd name="connsiteY15" fmla="*/ 30232 h 58767"/>
                  <a:gd name="connsiteX16" fmla="*/ 41256 w 56902"/>
                  <a:gd name="connsiteY16" fmla="*/ 32903 h 58767"/>
                  <a:gd name="connsiteX17" fmla="*/ 45941 w 56902"/>
                  <a:gd name="connsiteY17" fmla="*/ 36825 h 58767"/>
                  <a:gd name="connsiteX18" fmla="*/ 50966 w 56902"/>
                  <a:gd name="connsiteY18" fmla="*/ 46005 h 58767"/>
                  <a:gd name="connsiteX19" fmla="*/ 56902 w 56902"/>
                  <a:gd name="connsiteY19" fmla="*/ 58768 h 58767"/>
                  <a:gd name="connsiteX20" fmla="*/ 32818 w 56902"/>
                  <a:gd name="connsiteY20" fmla="*/ 18572 h 58767"/>
                  <a:gd name="connsiteX21" fmla="*/ 30147 w 56902"/>
                  <a:gd name="connsiteY21" fmla="*/ 12890 h 58767"/>
                  <a:gd name="connsiteX22" fmla="*/ 21455 w 56902"/>
                  <a:gd name="connsiteY22" fmla="*/ 11279 h 58767"/>
                  <a:gd name="connsiteX23" fmla="*/ 17724 w 56902"/>
                  <a:gd name="connsiteY23" fmla="*/ 11279 h 58767"/>
                  <a:gd name="connsiteX24" fmla="*/ 17724 w 56902"/>
                  <a:gd name="connsiteY24" fmla="*/ 25441 h 58767"/>
                  <a:gd name="connsiteX25" fmla="*/ 21540 w 56902"/>
                  <a:gd name="connsiteY25" fmla="*/ 25441 h 58767"/>
                  <a:gd name="connsiteX26" fmla="*/ 30423 w 56902"/>
                  <a:gd name="connsiteY26" fmla="*/ 24020 h 58767"/>
                  <a:gd name="connsiteX27" fmla="*/ 32818 w 56902"/>
                  <a:gd name="connsiteY27"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902" h="58767">
                    <a:moveTo>
                      <a:pt x="56902" y="58768"/>
                    </a:moveTo>
                    <a:lnTo>
                      <a:pt x="37864" y="58768"/>
                    </a:lnTo>
                    <a:lnTo>
                      <a:pt x="33242" y="48337"/>
                    </a:lnTo>
                    <a:cubicBezTo>
                      <a:pt x="31546" y="44521"/>
                      <a:pt x="30020" y="41730"/>
                      <a:pt x="28663" y="39963"/>
                    </a:cubicBezTo>
                    <a:cubicBezTo>
                      <a:pt x="27306" y="38197"/>
                      <a:pt x="25986" y="37066"/>
                      <a:pt x="24699" y="36571"/>
                    </a:cubicBezTo>
                    <a:cubicBezTo>
                      <a:pt x="23411" y="36077"/>
                      <a:pt x="21752" y="35829"/>
                      <a:pt x="19716" y="35829"/>
                    </a:cubicBezTo>
                    <a:lnTo>
                      <a:pt x="17724" y="35829"/>
                    </a:lnTo>
                    <a:lnTo>
                      <a:pt x="17724" y="58768"/>
                    </a:lnTo>
                    <a:lnTo>
                      <a:pt x="0" y="58768"/>
                    </a:lnTo>
                    <a:lnTo>
                      <a:pt x="0" y="0"/>
                    </a:lnTo>
                    <a:lnTo>
                      <a:pt x="30147" y="0"/>
                    </a:lnTo>
                    <a:cubicBezTo>
                      <a:pt x="35008" y="0"/>
                      <a:pt x="38994" y="990"/>
                      <a:pt x="42104" y="2968"/>
                    </a:cubicBezTo>
                    <a:cubicBezTo>
                      <a:pt x="45215" y="4947"/>
                      <a:pt x="47453" y="7351"/>
                      <a:pt x="48825" y="10176"/>
                    </a:cubicBezTo>
                    <a:cubicBezTo>
                      <a:pt x="50197" y="13003"/>
                      <a:pt x="50881" y="15688"/>
                      <a:pt x="50881" y="18232"/>
                    </a:cubicBezTo>
                    <a:cubicBezTo>
                      <a:pt x="50881" y="21200"/>
                      <a:pt x="50309" y="23710"/>
                      <a:pt x="49164" y="25759"/>
                    </a:cubicBezTo>
                    <a:cubicBezTo>
                      <a:pt x="48019" y="27809"/>
                      <a:pt x="46811" y="29299"/>
                      <a:pt x="45539" y="30232"/>
                    </a:cubicBezTo>
                    <a:cubicBezTo>
                      <a:pt x="44267" y="31165"/>
                      <a:pt x="42840" y="32055"/>
                      <a:pt x="41256" y="32903"/>
                    </a:cubicBezTo>
                    <a:cubicBezTo>
                      <a:pt x="43149" y="34006"/>
                      <a:pt x="44712" y="35314"/>
                      <a:pt x="45941" y="36825"/>
                    </a:cubicBezTo>
                    <a:cubicBezTo>
                      <a:pt x="47171" y="38338"/>
                      <a:pt x="48846" y="41398"/>
                      <a:pt x="50966" y="46005"/>
                    </a:cubicBezTo>
                    <a:lnTo>
                      <a:pt x="56902" y="58768"/>
                    </a:lnTo>
                    <a:close/>
                    <a:moveTo>
                      <a:pt x="32818" y="18572"/>
                    </a:moveTo>
                    <a:cubicBezTo>
                      <a:pt x="32818" y="15858"/>
                      <a:pt x="31928" y="13965"/>
                      <a:pt x="30147" y="12890"/>
                    </a:cubicBezTo>
                    <a:cubicBezTo>
                      <a:pt x="28366" y="11816"/>
                      <a:pt x="25468" y="11279"/>
                      <a:pt x="21455" y="11279"/>
                    </a:cubicBezTo>
                    <a:lnTo>
                      <a:pt x="17724" y="11279"/>
                    </a:lnTo>
                    <a:lnTo>
                      <a:pt x="17724" y="25441"/>
                    </a:lnTo>
                    <a:lnTo>
                      <a:pt x="21540" y="25441"/>
                    </a:lnTo>
                    <a:cubicBezTo>
                      <a:pt x="25865" y="25441"/>
                      <a:pt x="28827" y="24968"/>
                      <a:pt x="30423" y="24020"/>
                    </a:cubicBezTo>
                    <a:cubicBezTo>
                      <a:pt x="32019" y="23074"/>
                      <a:pt x="32818" y="21258"/>
                      <a:pt x="32818" y="18572"/>
                    </a:cubicBezTo>
                    <a:close/>
                  </a:path>
                </a:pathLst>
              </a:custGeom>
              <a:solidFill>
                <a:srgbClr val="717171"/>
              </a:solidFill>
              <a:ln w="309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DC6B05B-C440-3269-5F5C-E11E37DB28E3}"/>
                  </a:ext>
                </a:extLst>
              </p:cNvPr>
              <p:cNvSpPr/>
              <p:nvPr/>
            </p:nvSpPr>
            <p:spPr bwMode="ltGray">
              <a:xfrm>
                <a:off x="10420669" y="644076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2"/>
                      <a:pt x="56605" y="53552"/>
                      <a:pt x="51602" y="56266"/>
                    </a:cubicBezTo>
                    <a:cubicBezTo>
                      <a:pt x="46599" y="58980"/>
                      <a:pt x="40508" y="60337"/>
                      <a:pt x="33327" y="60337"/>
                    </a:cubicBezTo>
                    <a:cubicBezTo>
                      <a:pt x="26061" y="60337"/>
                      <a:pt x="19913" y="58924"/>
                      <a:pt x="14883" y="56096"/>
                    </a:cubicBezTo>
                    <a:cubicBezTo>
                      <a:pt x="9852" y="53271"/>
                      <a:pt x="6112" y="49553"/>
                      <a:pt x="3668" y="44945"/>
                    </a:cubicBezTo>
                    <a:cubicBezTo>
                      <a:pt x="1224" y="40338"/>
                      <a:pt x="0" y="35405"/>
                      <a:pt x="0" y="30147"/>
                    </a:cubicBezTo>
                    <a:cubicBezTo>
                      <a:pt x="0" y="24862"/>
                      <a:pt x="1214" y="19922"/>
                      <a:pt x="3646" y="15328"/>
                    </a:cubicBezTo>
                    <a:cubicBezTo>
                      <a:pt x="6078" y="10735"/>
                      <a:pt x="9816" y="7032"/>
                      <a:pt x="14862" y="4219"/>
                    </a:cubicBezTo>
                    <a:cubicBezTo>
                      <a:pt x="19907" y="1407"/>
                      <a:pt x="26061" y="0"/>
                      <a:pt x="33327" y="0"/>
                    </a:cubicBezTo>
                    <a:cubicBezTo>
                      <a:pt x="38754" y="0"/>
                      <a:pt x="43594" y="806"/>
                      <a:pt x="47849" y="2417"/>
                    </a:cubicBezTo>
                    <a:cubicBezTo>
                      <a:pt x="52105" y="4028"/>
                      <a:pt x="55603" y="6212"/>
                      <a:pt x="58344" y="8968"/>
                    </a:cubicBezTo>
                    <a:cubicBezTo>
                      <a:pt x="61085" y="11724"/>
                      <a:pt x="63162" y="14933"/>
                      <a:pt x="64577" y="18593"/>
                    </a:cubicBezTo>
                    <a:cubicBezTo>
                      <a:pt x="65991" y="22254"/>
                      <a:pt x="66697" y="26105"/>
                      <a:pt x="66697" y="30147"/>
                    </a:cubicBezTo>
                    <a:close/>
                    <a:moveTo>
                      <a:pt x="48634" y="30147"/>
                    </a:moveTo>
                    <a:cubicBezTo>
                      <a:pt x="48634" y="27942"/>
                      <a:pt x="48310" y="25928"/>
                      <a:pt x="47659" y="24105"/>
                    </a:cubicBezTo>
                    <a:cubicBezTo>
                      <a:pt x="47007" y="22282"/>
                      <a:pt x="46026" y="20699"/>
                      <a:pt x="44712" y="19356"/>
                    </a:cubicBezTo>
                    <a:cubicBezTo>
                      <a:pt x="43397" y="18014"/>
                      <a:pt x="41792" y="16968"/>
                      <a:pt x="39899" y="16218"/>
                    </a:cubicBezTo>
                    <a:cubicBezTo>
                      <a:pt x="38006" y="15470"/>
                      <a:pt x="35814" y="15095"/>
                      <a:pt x="33327" y="15095"/>
                    </a:cubicBezTo>
                    <a:cubicBezTo>
                      <a:pt x="28578" y="15095"/>
                      <a:pt x="24847" y="16480"/>
                      <a:pt x="22133" y="19250"/>
                    </a:cubicBezTo>
                    <a:cubicBezTo>
                      <a:pt x="19420" y="22021"/>
                      <a:pt x="18063" y="25653"/>
                      <a:pt x="18063" y="30147"/>
                    </a:cubicBezTo>
                    <a:cubicBezTo>
                      <a:pt x="18063" y="34642"/>
                      <a:pt x="19426" y="38282"/>
                      <a:pt x="22154" y="41065"/>
                    </a:cubicBezTo>
                    <a:cubicBezTo>
                      <a:pt x="24883" y="43850"/>
                      <a:pt x="28605" y="45242"/>
                      <a:pt x="33327" y="45242"/>
                    </a:cubicBezTo>
                    <a:cubicBezTo>
                      <a:pt x="36577" y="45242"/>
                      <a:pt x="39348" y="44600"/>
                      <a:pt x="41638" y="43313"/>
                    </a:cubicBezTo>
                    <a:cubicBezTo>
                      <a:pt x="43927" y="42027"/>
                      <a:pt x="45666" y="40246"/>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44B8704E-CE1F-25B9-8719-B492A7F37BEE}"/>
                  </a:ext>
                </a:extLst>
              </p:cNvPr>
              <p:cNvSpPr/>
              <p:nvPr/>
            </p:nvSpPr>
            <p:spPr bwMode="ltGray">
              <a:xfrm>
                <a:off x="10487357"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3992C0BB-BD56-105B-42C6-D7021CC9538D}"/>
                  </a:ext>
                </a:extLst>
              </p:cNvPr>
              <p:cNvSpPr/>
              <p:nvPr/>
            </p:nvSpPr>
            <p:spPr bwMode="ltGray">
              <a:xfrm>
                <a:off x="10566301"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87D1EE3D-B148-6F4B-5B59-20399352FACC}"/>
                  </a:ext>
                </a:extLst>
              </p:cNvPr>
              <p:cNvSpPr/>
              <p:nvPr/>
            </p:nvSpPr>
            <p:spPr bwMode="ltGray">
              <a:xfrm>
                <a:off x="10637314" y="6441567"/>
                <a:ext cx="53679" cy="58767"/>
              </a:xfrm>
              <a:custGeom>
                <a:avLst/>
                <a:gdLst>
                  <a:gd name="connsiteX0" fmla="*/ 53680 w 53679"/>
                  <a:gd name="connsiteY0" fmla="*/ 42104 h 58767"/>
                  <a:gd name="connsiteX1" fmla="*/ 48485 w 53679"/>
                  <a:gd name="connsiteY1" fmla="*/ 54231 h 58767"/>
                  <a:gd name="connsiteX2" fmla="*/ 33963 w 53679"/>
                  <a:gd name="connsiteY2" fmla="*/ 58768 h 58767"/>
                  <a:gd name="connsiteX3" fmla="*/ 0 w 53679"/>
                  <a:gd name="connsiteY3" fmla="*/ 58768 h 58767"/>
                  <a:gd name="connsiteX4" fmla="*/ 0 w 53679"/>
                  <a:gd name="connsiteY4" fmla="*/ 0 h 58767"/>
                  <a:gd name="connsiteX5" fmla="*/ 28409 w 53679"/>
                  <a:gd name="connsiteY5" fmla="*/ 0 h 58767"/>
                  <a:gd name="connsiteX6" fmla="*/ 38012 w 53679"/>
                  <a:gd name="connsiteY6" fmla="*/ 1060 h 58767"/>
                  <a:gd name="connsiteX7" fmla="*/ 44606 w 53679"/>
                  <a:gd name="connsiteY7" fmla="*/ 3964 h 58767"/>
                  <a:gd name="connsiteX8" fmla="*/ 48337 w 53679"/>
                  <a:gd name="connsiteY8" fmla="*/ 8311 h 58767"/>
                  <a:gd name="connsiteX9" fmla="*/ 49567 w 53679"/>
                  <a:gd name="connsiteY9" fmla="*/ 13780 h 58767"/>
                  <a:gd name="connsiteX10" fmla="*/ 48295 w 53679"/>
                  <a:gd name="connsiteY10" fmla="*/ 19738 h 58767"/>
                  <a:gd name="connsiteX11" fmla="*/ 45136 w 53679"/>
                  <a:gd name="connsiteY11" fmla="*/ 24232 h 58767"/>
                  <a:gd name="connsiteX12" fmla="*/ 41341 w 53679"/>
                  <a:gd name="connsiteY12" fmla="*/ 26713 h 58767"/>
                  <a:gd name="connsiteX13" fmla="*/ 50521 w 53679"/>
                  <a:gd name="connsiteY13" fmla="*/ 32712 h 58767"/>
                  <a:gd name="connsiteX14" fmla="*/ 53680 w 53679"/>
                  <a:gd name="connsiteY14" fmla="*/ 42104 h 58767"/>
                  <a:gd name="connsiteX15" fmla="*/ 32988 w 53679"/>
                  <a:gd name="connsiteY15" fmla="*/ 16918 h 58767"/>
                  <a:gd name="connsiteX16" fmla="*/ 30189 w 53679"/>
                  <a:gd name="connsiteY16" fmla="*/ 11279 h 58767"/>
                  <a:gd name="connsiteX17" fmla="*/ 21455 w 53679"/>
                  <a:gd name="connsiteY17" fmla="*/ 9879 h 58767"/>
                  <a:gd name="connsiteX18" fmla="*/ 17724 w 53679"/>
                  <a:gd name="connsiteY18" fmla="*/ 9879 h 58767"/>
                  <a:gd name="connsiteX19" fmla="*/ 17724 w 53679"/>
                  <a:gd name="connsiteY19" fmla="*/ 23957 h 58767"/>
                  <a:gd name="connsiteX20" fmla="*/ 21540 w 53679"/>
                  <a:gd name="connsiteY20" fmla="*/ 23957 h 58767"/>
                  <a:gd name="connsiteX21" fmla="*/ 30295 w 53679"/>
                  <a:gd name="connsiteY21" fmla="*/ 22557 h 58767"/>
                  <a:gd name="connsiteX22" fmla="*/ 32988 w 53679"/>
                  <a:gd name="connsiteY22" fmla="*/ 16918 h 58767"/>
                  <a:gd name="connsiteX23" fmla="*/ 35871 w 53679"/>
                  <a:gd name="connsiteY23" fmla="*/ 41383 h 58767"/>
                  <a:gd name="connsiteX24" fmla="*/ 24932 w 53679"/>
                  <a:gd name="connsiteY24" fmla="*/ 33836 h 58767"/>
                  <a:gd name="connsiteX25" fmla="*/ 17724 w 53679"/>
                  <a:gd name="connsiteY25" fmla="*/ 33836 h 58767"/>
                  <a:gd name="connsiteX26" fmla="*/ 17724 w 53679"/>
                  <a:gd name="connsiteY26" fmla="*/ 48888 h 58767"/>
                  <a:gd name="connsiteX27" fmla="*/ 24932 w 53679"/>
                  <a:gd name="connsiteY27" fmla="*/ 48888 h 58767"/>
                  <a:gd name="connsiteX28" fmla="*/ 35871 w 53679"/>
                  <a:gd name="connsiteY28" fmla="*/ 41383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679" h="58767">
                    <a:moveTo>
                      <a:pt x="53680" y="42104"/>
                    </a:moveTo>
                    <a:cubicBezTo>
                      <a:pt x="53680" y="47165"/>
                      <a:pt x="51947" y="51207"/>
                      <a:pt x="48485" y="54231"/>
                    </a:cubicBezTo>
                    <a:cubicBezTo>
                      <a:pt x="45024" y="57256"/>
                      <a:pt x="40181" y="58768"/>
                      <a:pt x="33963" y="58768"/>
                    </a:cubicBezTo>
                    <a:lnTo>
                      <a:pt x="0" y="58768"/>
                    </a:lnTo>
                    <a:lnTo>
                      <a:pt x="0" y="0"/>
                    </a:lnTo>
                    <a:lnTo>
                      <a:pt x="28409" y="0"/>
                    </a:lnTo>
                    <a:cubicBezTo>
                      <a:pt x="32082" y="0"/>
                      <a:pt x="35284" y="354"/>
                      <a:pt x="38012" y="1060"/>
                    </a:cubicBezTo>
                    <a:cubicBezTo>
                      <a:pt x="40741" y="1767"/>
                      <a:pt x="42937" y="2735"/>
                      <a:pt x="44606" y="3964"/>
                    </a:cubicBezTo>
                    <a:cubicBezTo>
                      <a:pt x="46275" y="5194"/>
                      <a:pt x="47516" y="6643"/>
                      <a:pt x="48337" y="8311"/>
                    </a:cubicBezTo>
                    <a:cubicBezTo>
                      <a:pt x="49158" y="9979"/>
                      <a:pt x="49567" y="11803"/>
                      <a:pt x="49567" y="13780"/>
                    </a:cubicBezTo>
                    <a:cubicBezTo>
                      <a:pt x="49567" y="15929"/>
                      <a:pt x="49143" y="17914"/>
                      <a:pt x="48295" y="19738"/>
                    </a:cubicBezTo>
                    <a:cubicBezTo>
                      <a:pt x="47447" y="21561"/>
                      <a:pt x="46393" y="23060"/>
                      <a:pt x="45136" y="24232"/>
                    </a:cubicBezTo>
                    <a:cubicBezTo>
                      <a:pt x="43879" y="25406"/>
                      <a:pt x="42613" y="26233"/>
                      <a:pt x="41341" y="26713"/>
                    </a:cubicBezTo>
                    <a:cubicBezTo>
                      <a:pt x="45354" y="28297"/>
                      <a:pt x="48416" y="30295"/>
                      <a:pt x="50521" y="32712"/>
                    </a:cubicBezTo>
                    <a:cubicBezTo>
                      <a:pt x="52626" y="35129"/>
                      <a:pt x="53680" y="38261"/>
                      <a:pt x="53680" y="42104"/>
                    </a:cubicBezTo>
                    <a:close/>
                    <a:moveTo>
                      <a:pt x="32988" y="16918"/>
                    </a:moveTo>
                    <a:cubicBezTo>
                      <a:pt x="32988" y="14092"/>
                      <a:pt x="32055" y="12211"/>
                      <a:pt x="30189" y="11279"/>
                    </a:cubicBezTo>
                    <a:cubicBezTo>
                      <a:pt x="28324" y="10346"/>
                      <a:pt x="25413" y="9879"/>
                      <a:pt x="21455" y="9879"/>
                    </a:cubicBezTo>
                    <a:lnTo>
                      <a:pt x="17724" y="9879"/>
                    </a:lnTo>
                    <a:lnTo>
                      <a:pt x="17724" y="23957"/>
                    </a:lnTo>
                    <a:lnTo>
                      <a:pt x="21540" y="23957"/>
                    </a:lnTo>
                    <a:cubicBezTo>
                      <a:pt x="25583" y="23957"/>
                      <a:pt x="28499" y="23490"/>
                      <a:pt x="30295" y="22557"/>
                    </a:cubicBezTo>
                    <a:cubicBezTo>
                      <a:pt x="32091" y="21624"/>
                      <a:pt x="32988" y="19745"/>
                      <a:pt x="32988" y="16918"/>
                    </a:cubicBezTo>
                    <a:close/>
                    <a:moveTo>
                      <a:pt x="35871" y="41383"/>
                    </a:moveTo>
                    <a:cubicBezTo>
                      <a:pt x="35871" y="36353"/>
                      <a:pt x="32225" y="33836"/>
                      <a:pt x="24932" y="33836"/>
                    </a:cubicBezTo>
                    <a:lnTo>
                      <a:pt x="17724" y="33836"/>
                    </a:lnTo>
                    <a:lnTo>
                      <a:pt x="17724" y="48888"/>
                    </a:lnTo>
                    <a:lnTo>
                      <a:pt x="24932" y="48888"/>
                    </a:lnTo>
                    <a:cubicBezTo>
                      <a:pt x="32225" y="48888"/>
                      <a:pt x="35871" y="46387"/>
                      <a:pt x="35871" y="41383"/>
                    </a:cubicBezTo>
                    <a:close/>
                  </a:path>
                </a:pathLst>
              </a:custGeom>
              <a:solidFill>
                <a:srgbClr val="717171"/>
              </a:solidFill>
              <a:ln w="309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8E7FBE1-0EFA-0BA3-B65C-9276E55F86B3}"/>
                  </a:ext>
                </a:extLst>
              </p:cNvPr>
              <p:cNvSpPr/>
              <p:nvPr/>
            </p:nvSpPr>
            <p:spPr bwMode="ltGray">
              <a:xfrm>
                <a:off x="10692553" y="6441567"/>
                <a:ext cx="71487" cy="58767"/>
              </a:xfrm>
              <a:custGeom>
                <a:avLst/>
                <a:gdLst>
                  <a:gd name="connsiteX0" fmla="*/ 71488 w 71487"/>
                  <a:gd name="connsiteY0" fmla="*/ 58768 h 58767"/>
                  <a:gd name="connsiteX1" fmla="*/ 53340 w 71487"/>
                  <a:gd name="connsiteY1" fmla="*/ 58768 h 58767"/>
                  <a:gd name="connsiteX2" fmla="*/ 48549 w 71487"/>
                  <a:gd name="connsiteY2" fmla="*/ 46853 h 58767"/>
                  <a:gd name="connsiteX3" fmla="*/ 23024 w 71487"/>
                  <a:gd name="connsiteY3" fmla="*/ 46853 h 58767"/>
                  <a:gd name="connsiteX4" fmla="*/ 18148 w 71487"/>
                  <a:gd name="connsiteY4" fmla="*/ 58768 h 58767"/>
                  <a:gd name="connsiteX5" fmla="*/ 0 w 71487"/>
                  <a:gd name="connsiteY5" fmla="*/ 58768 h 58767"/>
                  <a:gd name="connsiteX6" fmla="*/ 25992 w 71487"/>
                  <a:gd name="connsiteY6" fmla="*/ 0 h 58767"/>
                  <a:gd name="connsiteX7" fmla="*/ 45581 w 71487"/>
                  <a:gd name="connsiteY7" fmla="*/ 0 h 58767"/>
                  <a:gd name="connsiteX8" fmla="*/ 71488 w 71487"/>
                  <a:gd name="connsiteY8" fmla="*/ 58768 h 58767"/>
                  <a:gd name="connsiteX9" fmla="*/ 44479 w 71487"/>
                  <a:gd name="connsiteY9" fmla="*/ 36634 h 58767"/>
                  <a:gd name="connsiteX10" fmla="*/ 35871 w 71487"/>
                  <a:gd name="connsiteY10" fmla="*/ 15180 h 58767"/>
                  <a:gd name="connsiteX11" fmla="*/ 27179 w 71487"/>
                  <a:gd name="connsiteY11" fmla="*/ 36634 h 58767"/>
                  <a:gd name="connsiteX12" fmla="*/ 44479 w 71487"/>
                  <a:gd name="connsiteY12" fmla="*/ 36634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487" h="58767">
                    <a:moveTo>
                      <a:pt x="71488" y="58768"/>
                    </a:moveTo>
                    <a:lnTo>
                      <a:pt x="53340" y="58768"/>
                    </a:lnTo>
                    <a:lnTo>
                      <a:pt x="48549" y="46853"/>
                    </a:lnTo>
                    <a:lnTo>
                      <a:pt x="23024" y="46853"/>
                    </a:lnTo>
                    <a:lnTo>
                      <a:pt x="18148" y="58768"/>
                    </a:lnTo>
                    <a:lnTo>
                      <a:pt x="0" y="58768"/>
                    </a:lnTo>
                    <a:lnTo>
                      <a:pt x="25992" y="0"/>
                    </a:lnTo>
                    <a:lnTo>
                      <a:pt x="45581" y="0"/>
                    </a:lnTo>
                    <a:lnTo>
                      <a:pt x="71488" y="58768"/>
                    </a:lnTo>
                    <a:close/>
                    <a:moveTo>
                      <a:pt x="44479" y="36634"/>
                    </a:moveTo>
                    <a:lnTo>
                      <a:pt x="35871" y="15180"/>
                    </a:lnTo>
                    <a:lnTo>
                      <a:pt x="27179" y="36634"/>
                    </a:lnTo>
                    <a:lnTo>
                      <a:pt x="44479" y="36634"/>
                    </a:lnTo>
                    <a:close/>
                  </a:path>
                </a:pathLst>
              </a:custGeom>
              <a:solidFill>
                <a:srgbClr val="717171"/>
              </a:solidFill>
              <a:ln w="309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02EF4B3-97D2-14A4-4A2D-B9FEFCD2E9AC}"/>
                  </a:ext>
                </a:extLst>
              </p:cNvPr>
              <p:cNvSpPr/>
              <p:nvPr/>
            </p:nvSpPr>
            <p:spPr bwMode="ltGray">
              <a:xfrm>
                <a:off x="10771498" y="644156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403948C-FFB0-3E70-C4B9-B7D7B6327EF2}"/>
                  </a:ext>
                </a:extLst>
              </p:cNvPr>
              <p:cNvSpPr/>
              <p:nvPr/>
            </p:nvSpPr>
            <p:spPr bwMode="ltGray">
              <a:xfrm>
                <a:off x="10849718" y="644156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8"/>
                      <a:pt x="57135" y="44945"/>
                    </a:cubicBezTo>
                    <a:cubicBezTo>
                      <a:pt x="54946" y="48591"/>
                      <a:pt x="52365" y="51546"/>
                      <a:pt x="49397" y="53807"/>
                    </a:cubicBezTo>
                    <a:cubicBezTo>
                      <a:pt x="45184" y="57114"/>
                      <a:pt x="39291" y="58768"/>
                      <a:pt x="31716" y="58768"/>
                    </a:cubicBezTo>
                    <a:lnTo>
                      <a:pt x="0" y="58768"/>
                    </a:lnTo>
                    <a:lnTo>
                      <a:pt x="0" y="0"/>
                    </a:lnTo>
                    <a:lnTo>
                      <a:pt x="24423" y="0"/>
                    </a:lnTo>
                    <a:cubicBezTo>
                      <a:pt x="28097" y="0"/>
                      <a:pt x="31243" y="191"/>
                      <a:pt x="33857" y="572"/>
                    </a:cubicBezTo>
                    <a:cubicBezTo>
                      <a:pt x="36471" y="954"/>
                      <a:pt x="38824" y="1492"/>
                      <a:pt x="40917" y="2184"/>
                    </a:cubicBezTo>
                    <a:cubicBezTo>
                      <a:pt x="43010" y="2877"/>
                      <a:pt x="44791" y="3654"/>
                      <a:pt x="46259" y="4516"/>
                    </a:cubicBezTo>
                    <a:cubicBezTo>
                      <a:pt x="47728" y="5379"/>
                      <a:pt x="49043" y="6304"/>
                      <a:pt x="50203" y="7293"/>
                    </a:cubicBezTo>
                    <a:cubicBezTo>
                      <a:pt x="52211" y="8933"/>
                      <a:pt x="53970" y="10870"/>
                      <a:pt x="55482" y="13102"/>
                    </a:cubicBezTo>
                    <a:cubicBezTo>
                      <a:pt x="56993" y="15336"/>
                      <a:pt x="58195" y="17922"/>
                      <a:pt x="59086" y="20861"/>
                    </a:cubicBezTo>
                    <a:cubicBezTo>
                      <a:pt x="59976" y="23802"/>
                      <a:pt x="60421" y="26996"/>
                      <a:pt x="60421" y="30444"/>
                    </a:cubicBezTo>
                    <a:close/>
                    <a:moveTo>
                      <a:pt x="42401" y="29681"/>
                    </a:moveTo>
                    <a:cubicBezTo>
                      <a:pt x="42401" y="24904"/>
                      <a:pt x="41489" y="21179"/>
                      <a:pt x="39666" y="18508"/>
                    </a:cubicBezTo>
                    <a:cubicBezTo>
                      <a:pt x="37843" y="15837"/>
                      <a:pt x="35653" y="14050"/>
                      <a:pt x="33094" y="13144"/>
                    </a:cubicBezTo>
                    <a:cubicBezTo>
                      <a:pt x="30535" y="12240"/>
                      <a:pt x="27927" y="11787"/>
                      <a:pt x="25271" y="11787"/>
                    </a:cubicBezTo>
                    <a:lnTo>
                      <a:pt x="17724" y="11787"/>
                    </a:lnTo>
                    <a:lnTo>
                      <a:pt x="17724" y="46599"/>
                    </a:lnTo>
                    <a:lnTo>
                      <a:pt x="25271" y="46599"/>
                    </a:lnTo>
                    <a:cubicBezTo>
                      <a:pt x="29908" y="46599"/>
                      <a:pt x="33921" y="45496"/>
                      <a:pt x="37313" y="43291"/>
                    </a:cubicBezTo>
                    <a:cubicBezTo>
                      <a:pt x="40705" y="41086"/>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5482F3A-063F-0D35-CE94-EE5EB2E4BD12}"/>
                  </a:ext>
                </a:extLst>
              </p:cNvPr>
              <p:cNvSpPr/>
              <p:nvPr/>
            </p:nvSpPr>
            <p:spPr bwMode="ltGray">
              <a:xfrm>
                <a:off x="9956537" y="6531507"/>
                <a:ext cx="60421" cy="58767"/>
              </a:xfrm>
              <a:custGeom>
                <a:avLst/>
                <a:gdLst>
                  <a:gd name="connsiteX0" fmla="*/ 60421 w 60421"/>
                  <a:gd name="connsiteY0" fmla="*/ 30444 h 58767"/>
                  <a:gd name="connsiteX1" fmla="*/ 57135 w 60421"/>
                  <a:gd name="connsiteY1" fmla="*/ 44945 h 58767"/>
                  <a:gd name="connsiteX2" fmla="*/ 49397 w 60421"/>
                  <a:gd name="connsiteY2" fmla="*/ 53807 h 58767"/>
                  <a:gd name="connsiteX3" fmla="*/ 31716 w 60421"/>
                  <a:gd name="connsiteY3" fmla="*/ 58768 h 58767"/>
                  <a:gd name="connsiteX4" fmla="*/ 0 w 60421"/>
                  <a:gd name="connsiteY4" fmla="*/ 58768 h 58767"/>
                  <a:gd name="connsiteX5" fmla="*/ 0 w 60421"/>
                  <a:gd name="connsiteY5" fmla="*/ 0 h 58767"/>
                  <a:gd name="connsiteX6" fmla="*/ 24423 w 60421"/>
                  <a:gd name="connsiteY6" fmla="*/ 0 h 58767"/>
                  <a:gd name="connsiteX7" fmla="*/ 33857 w 60421"/>
                  <a:gd name="connsiteY7" fmla="*/ 572 h 58767"/>
                  <a:gd name="connsiteX8" fmla="*/ 40917 w 60421"/>
                  <a:gd name="connsiteY8" fmla="*/ 2184 h 58767"/>
                  <a:gd name="connsiteX9" fmla="*/ 46259 w 60421"/>
                  <a:gd name="connsiteY9" fmla="*/ 4516 h 58767"/>
                  <a:gd name="connsiteX10" fmla="*/ 50203 w 60421"/>
                  <a:gd name="connsiteY10" fmla="*/ 7293 h 58767"/>
                  <a:gd name="connsiteX11" fmla="*/ 55482 w 60421"/>
                  <a:gd name="connsiteY11" fmla="*/ 13102 h 58767"/>
                  <a:gd name="connsiteX12" fmla="*/ 59086 w 60421"/>
                  <a:gd name="connsiteY12" fmla="*/ 20861 h 58767"/>
                  <a:gd name="connsiteX13" fmla="*/ 60421 w 60421"/>
                  <a:gd name="connsiteY13" fmla="*/ 30444 h 58767"/>
                  <a:gd name="connsiteX14" fmla="*/ 42401 w 60421"/>
                  <a:gd name="connsiteY14" fmla="*/ 29681 h 58767"/>
                  <a:gd name="connsiteX15" fmla="*/ 39666 w 60421"/>
                  <a:gd name="connsiteY15" fmla="*/ 18508 h 58767"/>
                  <a:gd name="connsiteX16" fmla="*/ 33094 w 60421"/>
                  <a:gd name="connsiteY16" fmla="*/ 13144 h 58767"/>
                  <a:gd name="connsiteX17" fmla="*/ 25271 w 60421"/>
                  <a:gd name="connsiteY17" fmla="*/ 11787 h 58767"/>
                  <a:gd name="connsiteX18" fmla="*/ 17724 w 60421"/>
                  <a:gd name="connsiteY18" fmla="*/ 11787 h 58767"/>
                  <a:gd name="connsiteX19" fmla="*/ 17724 w 60421"/>
                  <a:gd name="connsiteY19" fmla="*/ 46599 h 58767"/>
                  <a:gd name="connsiteX20" fmla="*/ 25271 w 60421"/>
                  <a:gd name="connsiteY20" fmla="*/ 46599 h 58767"/>
                  <a:gd name="connsiteX21" fmla="*/ 37313 w 60421"/>
                  <a:gd name="connsiteY21" fmla="*/ 43291 h 58767"/>
                  <a:gd name="connsiteX22" fmla="*/ 42401 w 60421"/>
                  <a:gd name="connsiteY22" fmla="*/ 296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421" h="58767">
                    <a:moveTo>
                      <a:pt x="60421" y="30444"/>
                    </a:moveTo>
                    <a:cubicBezTo>
                      <a:pt x="60421" y="36465"/>
                      <a:pt x="59325" y="41299"/>
                      <a:pt x="57135" y="44945"/>
                    </a:cubicBezTo>
                    <a:cubicBezTo>
                      <a:pt x="54944" y="48591"/>
                      <a:pt x="52365" y="51544"/>
                      <a:pt x="49397" y="53807"/>
                    </a:cubicBezTo>
                    <a:cubicBezTo>
                      <a:pt x="45184" y="57114"/>
                      <a:pt x="39291" y="58768"/>
                      <a:pt x="31716" y="58768"/>
                    </a:cubicBezTo>
                    <a:lnTo>
                      <a:pt x="0" y="58768"/>
                    </a:lnTo>
                    <a:lnTo>
                      <a:pt x="0" y="0"/>
                    </a:lnTo>
                    <a:lnTo>
                      <a:pt x="24423" y="0"/>
                    </a:lnTo>
                    <a:cubicBezTo>
                      <a:pt x="28097" y="0"/>
                      <a:pt x="31242" y="191"/>
                      <a:pt x="33857" y="572"/>
                    </a:cubicBezTo>
                    <a:cubicBezTo>
                      <a:pt x="36471" y="954"/>
                      <a:pt x="38824" y="1490"/>
                      <a:pt x="40917" y="2184"/>
                    </a:cubicBezTo>
                    <a:cubicBezTo>
                      <a:pt x="43008" y="2877"/>
                      <a:pt x="44789" y="3653"/>
                      <a:pt x="46259" y="4516"/>
                    </a:cubicBezTo>
                    <a:cubicBezTo>
                      <a:pt x="47728" y="5379"/>
                      <a:pt x="49043" y="6303"/>
                      <a:pt x="50203" y="7293"/>
                    </a:cubicBezTo>
                    <a:cubicBezTo>
                      <a:pt x="52209" y="8931"/>
                      <a:pt x="53969" y="10870"/>
                      <a:pt x="55482" y="13102"/>
                    </a:cubicBezTo>
                    <a:cubicBezTo>
                      <a:pt x="56993" y="15334"/>
                      <a:pt x="58195" y="17920"/>
                      <a:pt x="59086" y="20861"/>
                    </a:cubicBezTo>
                    <a:cubicBezTo>
                      <a:pt x="59976" y="23802"/>
                      <a:pt x="60421" y="26994"/>
                      <a:pt x="60421" y="30444"/>
                    </a:cubicBezTo>
                    <a:close/>
                    <a:moveTo>
                      <a:pt x="42401" y="29681"/>
                    </a:moveTo>
                    <a:cubicBezTo>
                      <a:pt x="42401" y="24904"/>
                      <a:pt x="41489" y="21179"/>
                      <a:pt x="39666" y="18508"/>
                    </a:cubicBezTo>
                    <a:cubicBezTo>
                      <a:pt x="37843" y="15837"/>
                      <a:pt x="35652" y="14050"/>
                      <a:pt x="33094" y="13144"/>
                    </a:cubicBezTo>
                    <a:cubicBezTo>
                      <a:pt x="30535" y="12239"/>
                      <a:pt x="27927" y="11787"/>
                      <a:pt x="25271" y="11787"/>
                    </a:cubicBezTo>
                    <a:lnTo>
                      <a:pt x="17724" y="11787"/>
                    </a:lnTo>
                    <a:lnTo>
                      <a:pt x="17724" y="46599"/>
                    </a:lnTo>
                    <a:lnTo>
                      <a:pt x="25271" y="46599"/>
                    </a:lnTo>
                    <a:cubicBezTo>
                      <a:pt x="29906" y="46599"/>
                      <a:pt x="33921" y="45496"/>
                      <a:pt x="37313" y="43291"/>
                    </a:cubicBezTo>
                    <a:cubicBezTo>
                      <a:pt x="40705" y="41087"/>
                      <a:pt x="42401" y="36550"/>
                      <a:pt x="42401" y="29681"/>
                    </a:cubicBezTo>
                    <a:close/>
                  </a:path>
                </a:pathLst>
              </a:custGeom>
              <a:solidFill>
                <a:srgbClr val="717171"/>
              </a:solidFill>
              <a:ln w="3097"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64A2928-4429-65AC-7A2A-50141169FFB2}"/>
                  </a:ext>
                </a:extLst>
              </p:cNvPr>
              <p:cNvSpPr/>
              <p:nvPr/>
            </p:nvSpPr>
            <p:spPr bwMode="ltGray">
              <a:xfrm>
                <a:off x="10027551" y="6531507"/>
                <a:ext cx="44309" cy="58767"/>
              </a:xfrm>
              <a:custGeom>
                <a:avLst/>
                <a:gdLst>
                  <a:gd name="connsiteX0" fmla="*/ 44309 w 44309"/>
                  <a:gd name="connsiteY0" fmla="*/ 58768 h 58767"/>
                  <a:gd name="connsiteX1" fmla="*/ 0 w 44309"/>
                  <a:gd name="connsiteY1" fmla="*/ 58768 h 58767"/>
                  <a:gd name="connsiteX2" fmla="*/ 0 w 44309"/>
                  <a:gd name="connsiteY2" fmla="*/ 0 h 58767"/>
                  <a:gd name="connsiteX3" fmla="*/ 43588 w 44309"/>
                  <a:gd name="connsiteY3" fmla="*/ 0 h 58767"/>
                  <a:gd name="connsiteX4" fmla="*/ 43588 w 44309"/>
                  <a:gd name="connsiteY4" fmla="*/ 11787 h 58767"/>
                  <a:gd name="connsiteX5" fmla="*/ 17724 w 44309"/>
                  <a:gd name="connsiteY5" fmla="*/ 11787 h 58767"/>
                  <a:gd name="connsiteX6" fmla="*/ 17724 w 44309"/>
                  <a:gd name="connsiteY6" fmla="*/ 22557 h 58767"/>
                  <a:gd name="connsiteX7" fmla="*/ 42401 w 44309"/>
                  <a:gd name="connsiteY7" fmla="*/ 22557 h 58767"/>
                  <a:gd name="connsiteX8" fmla="*/ 42401 w 44309"/>
                  <a:gd name="connsiteY8" fmla="*/ 34387 h 58767"/>
                  <a:gd name="connsiteX9" fmla="*/ 17724 w 44309"/>
                  <a:gd name="connsiteY9" fmla="*/ 34387 h 58767"/>
                  <a:gd name="connsiteX10" fmla="*/ 17724 w 44309"/>
                  <a:gd name="connsiteY10" fmla="*/ 46938 h 58767"/>
                  <a:gd name="connsiteX11" fmla="*/ 44309 w 44309"/>
                  <a:gd name="connsiteY11" fmla="*/ 46938 h 58767"/>
                  <a:gd name="connsiteX12" fmla="*/ 44309 w 44309"/>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9"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8C5068AA-9E50-44D3-A057-2E19BF7B8CEF}"/>
                  </a:ext>
                </a:extLst>
              </p:cNvPr>
              <p:cNvSpPr/>
              <p:nvPr/>
            </p:nvSpPr>
            <p:spPr bwMode="ltGray">
              <a:xfrm>
                <a:off x="10076684" y="6531507"/>
                <a:ext cx="64195" cy="59530"/>
              </a:xfrm>
              <a:custGeom>
                <a:avLst/>
                <a:gdLst>
                  <a:gd name="connsiteX0" fmla="*/ 64195 w 64195"/>
                  <a:gd name="connsiteY0" fmla="*/ 0 h 59530"/>
                  <a:gd name="connsiteX1" fmla="*/ 37694 w 64195"/>
                  <a:gd name="connsiteY1" fmla="*/ 59531 h 59530"/>
                  <a:gd name="connsiteX2" fmla="*/ 25992 w 64195"/>
                  <a:gd name="connsiteY2" fmla="*/ 59531 h 59530"/>
                  <a:gd name="connsiteX3" fmla="*/ 0 w 64195"/>
                  <a:gd name="connsiteY3" fmla="*/ 0 h 59530"/>
                  <a:gd name="connsiteX4" fmla="*/ 18444 w 64195"/>
                  <a:gd name="connsiteY4" fmla="*/ 0 h 59530"/>
                  <a:gd name="connsiteX5" fmla="*/ 31886 w 64195"/>
                  <a:gd name="connsiteY5" fmla="*/ 33921 h 59530"/>
                  <a:gd name="connsiteX6" fmla="*/ 45708 w 64195"/>
                  <a:gd name="connsiteY6" fmla="*/ 0 h 59530"/>
                  <a:gd name="connsiteX7" fmla="*/ 64195 w 64195"/>
                  <a:gd name="connsiteY7" fmla="*/ 0 h 5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95" h="59530">
                    <a:moveTo>
                      <a:pt x="64195" y="0"/>
                    </a:moveTo>
                    <a:lnTo>
                      <a:pt x="37694" y="59531"/>
                    </a:lnTo>
                    <a:lnTo>
                      <a:pt x="25992" y="59531"/>
                    </a:lnTo>
                    <a:lnTo>
                      <a:pt x="0" y="0"/>
                    </a:lnTo>
                    <a:lnTo>
                      <a:pt x="18444" y="0"/>
                    </a:lnTo>
                    <a:lnTo>
                      <a:pt x="31886" y="33921"/>
                    </a:lnTo>
                    <a:lnTo>
                      <a:pt x="45708" y="0"/>
                    </a:lnTo>
                    <a:lnTo>
                      <a:pt x="64195" y="0"/>
                    </a:lnTo>
                    <a:close/>
                  </a:path>
                </a:pathLst>
              </a:custGeom>
              <a:solidFill>
                <a:srgbClr val="717171"/>
              </a:solidFill>
              <a:ln w="309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E4C69DCF-1D77-3D6E-8E99-1F95A5AA13B0}"/>
                  </a:ext>
                </a:extLst>
              </p:cNvPr>
              <p:cNvSpPr/>
              <p:nvPr/>
            </p:nvSpPr>
            <p:spPr bwMode="ltGray">
              <a:xfrm>
                <a:off x="1014858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3C1EBCDB-9E7C-6E15-DB91-A3C4AFA560FF}"/>
                  </a:ext>
                </a:extLst>
              </p:cNvPr>
              <p:cNvSpPr/>
              <p:nvPr/>
            </p:nvSpPr>
            <p:spPr bwMode="ltGray">
              <a:xfrm>
                <a:off x="10204422" y="6531507"/>
                <a:ext cx="44648" cy="58767"/>
              </a:xfrm>
              <a:custGeom>
                <a:avLst/>
                <a:gdLst>
                  <a:gd name="connsiteX0" fmla="*/ 44648 w 44648"/>
                  <a:gd name="connsiteY0" fmla="*/ 58768 h 58767"/>
                  <a:gd name="connsiteX1" fmla="*/ 0 w 44648"/>
                  <a:gd name="connsiteY1" fmla="*/ 58768 h 58767"/>
                  <a:gd name="connsiteX2" fmla="*/ 0 w 44648"/>
                  <a:gd name="connsiteY2" fmla="*/ 0 h 58767"/>
                  <a:gd name="connsiteX3" fmla="*/ 17724 w 44648"/>
                  <a:gd name="connsiteY3" fmla="*/ 0 h 58767"/>
                  <a:gd name="connsiteX4" fmla="*/ 17724 w 44648"/>
                  <a:gd name="connsiteY4" fmla="*/ 44691 h 58767"/>
                  <a:gd name="connsiteX5" fmla="*/ 44648 w 44648"/>
                  <a:gd name="connsiteY5" fmla="*/ 44691 h 58767"/>
                  <a:gd name="connsiteX6" fmla="*/ 44648 w 44648"/>
                  <a:gd name="connsiteY6"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648" h="58767">
                    <a:moveTo>
                      <a:pt x="44648" y="58768"/>
                    </a:moveTo>
                    <a:lnTo>
                      <a:pt x="0" y="58768"/>
                    </a:lnTo>
                    <a:lnTo>
                      <a:pt x="0" y="0"/>
                    </a:lnTo>
                    <a:lnTo>
                      <a:pt x="17724" y="0"/>
                    </a:lnTo>
                    <a:lnTo>
                      <a:pt x="17724" y="44691"/>
                    </a:lnTo>
                    <a:lnTo>
                      <a:pt x="44648" y="44691"/>
                    </a:lnTo>
                    <a:lnTo>
                      <a:pt x="44648" y="58768"/>
                    </a:lnTo>
                    <a:close/>
                  </a:path>
                </a:pathLst>
              </a:custGeom>
              <a:solidFill>
                <a:srgbClr val="717171"/>
              </a:solidFill>
              <a:ln w="3097"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9277B78-F1D0-06E5-B5F3-FA22D7D85731}"/>
                  </a:ext>
                </a:extLst>
              </p:cNvPr>
              <p:cNvSpPr/>
              <p:nvPr/>
            </p:nvSpPr>
            <p:spPr bwMode="ltGray">
              <a:xfrm>
                <a:off x="10250249" y="6530702"/>
                <a:ext cx="66698" cy="60336"/>
              </a:xfrm>
              <a:custGeom>
                <a:avLst/>
                <a:gdLst>
                  <a:gd name="connsiteX0" fmla="*/ 66698 w 66698"/>
                  <a:gd name="connsiteY0" fmla="*/ 30147 h 60336"/>
                  <a:gd name="connsiteX1" fmla="*/ 62900 w 66698"/>
                  <a:gd name="connsiteY1" fmla="*/ 45284 h 60336"/>
                  <a:gd name="connsiteX2" fmla="*/ 51603 w 66698"/>
                  <a:gd name="connsiteY2" fmla="*/ 56266 h 60336"/>
                  <a:gd name="connsiteX3" fmla="*/ 33327 w 66698"/>
                  <a:gd name="connsiteY3" fmla="*/ 60337 h 60336"/>
                  <a:gd name="connsiteX4" fmla="*/ 14883 w 66698"/>
                  <a:gd name="connsiteY4" fmla="*/ 56096 h 60336"/>
                  <a:gd name="connsiteX5" fmla="*/ 3668 w 66698"/>
                  <a:gd name="connsiteY5" fmla="*/ 44945 h 60336"/>
                  <a:gd name="connsiteX6" fmla="*/ 0 w 66698"/>
                  <a:gd name="connsiteY6" fmla="*/ 30147 h 60336"/>
                  <a:gd name="connsiteX7" fmla="*/ 3646 w 66698"/>
                  <a:gd name="connsiteY7" fmla="*/ 15328 h 60336"/>
                  <a:gd name="connsiteX8" fmla="*/ 14862 w 66698"/>
                  <a:gd name="connsiteY8" fmla="*/ 4219 h 60336"/>
                  <a:gd name="connsiteX9" fmla="*/ 33327 w 66698"/>
                  <a:gd name="connsiteY9" fmla="*/ 0 h 60336"/>
                  <a:gd name="connsiteX10" fmla="*/ 47848 w 66698"/>
                  <a:gd name="connsiteY10" fmla="*/ 2417 h 60336"/>
                  <a:gd name="connsiteX11" fmla="*/ 58345 w 66698"/>
                  <a:gd name="connsiteY11" fmla="*/ 8968 h 60336"/>
                  <a:gd name="connsiteX12" fmla="*/ 64578 w 66698"/>
                  <a:gd name="connsiteY12" fmla="*/ 18593 h 60336"/>
                  <a:gd name="connsiteX13" fmla="*/ 66698 w 66698"/>
                  <a:gd name="connsiteY13" fmla="*/ 30147 h 60336"/>
                  <a:gd name="connsiteX14" fmla="*/ 48635 w 66698"/>
                  <a:gd name="connsiteY14" fmla="*/ 30147 h 60336"/>
                  <a:gd name="connsiteX15" fmla="*/ 47660 w 66698"/>
                  <a:gd name="connsiteY15" fmla="*/ 24105 h 60336"/>
                  <a:gd name="connsiteX16" fmla="*/ 44710 w 66698"/>
                  <a:gd name="connsiteY16" fmla="*/ 19356 h 60336"/>
                  <a:gd name="connsiteX17" fmla="*/ 39901 w 66698"/>
                  <a:gd name="connsiteY17" fmla="*/ 16218 h 60336"/>
                  <a:gd name="connsiteX18" fmla="*/ 33327 w 66698"/>
                  <a:gd name="connsiteY18" fmla="*/ 15095 h 60336"/>
                  <a:gd name="connsiteX19" fmla="*/ 22133 w 66698"/>
                  <a:gd name="connsiteY19" fmla="*/ 19250 h 60336"/>
                  <a:gd name="connsiteX20" fmla="*/ 18063 w 66698"/>
                  <a:gd name="connsiteY20" fmla="*/ 30147 h 60336"/>
                  <a:gd name="connsiteX21" fmla="*/ 22154 w 66698"/>
                  <a:gd name="connsiteY21" fmla="*/ 41065 h 60336"/>
                  <a:gd name="connsiteX22" fmla="*/ 33327 w 66698"/>
                  <a:gd name="connsiteY22" fmla="*/ 45242 h 60336"/>
                  <a:gd name="connsiteX23" fmla="*/ 41639 w 66698"/>
                  <a:gd name="connsiteY23" fmla="*/ 43313 h 60336"/>
                  <a:gd name="connsiteX24" fmla="*/ 46855 w 66698"/>
                  <a:gd name="connsiteY24" fmla="*/ 37970 h 60336"/>
                  <a:gd name="connsiteX25" fmla="*/ 48635 w 66698"/>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8" h="60336">
                    <a:moveTo>
                      <a:pt x="66698" y="30147"/>
                    </a:moveTo>
                    <a:cubicBezTo>
                      <a:pt x="66698" y="35632"/>
                      <a:pt x="65432" y="40678"/>
                      <a:pt x="62900" y="45284"/>
                    </a:cubicBezTo>
                    <a:cubicBezTo>
                      <a:pt x="60374" y="49891"/>
                      <a:pt x="56607" y="53552"/>
                      <a:pt x="51603" y="56266"/>
                    </a:cubicBezTo>
                    <a:cubicBezTo>
                      <a:pt x="46600" y="58980"/>
                      <a:pt x="40507" y="60337"/>
                      <a:pt x="33327" y="60337"/>
                    </a:cubicBezTo>
                    <a:cubicBezTo>
                      <a:pt x="26061" y="60337"/>
                      <a:pt x="19913" y="58922"/>
                      <a:pt x="14883" y="56096"/>
                    </a:cubicBezTo>
                    <a:cubicBezTo>
                      <a:pt x="9851" y="53271"/>
                      <a:pt x="6112" y="49552"/>
                      <a:pt x="3668" y="44945"/>
                    </a:cubicBezTo>
                    <a:cubicBezTo>
                      <a:pt x="1222" y="40338"/>
                      <a:pt x="0" y="35405"/>
                      <a:pt x="0" y="30147"/>
                    </a:cubicBezTo>
                    <a:cubicBezTo>
                      <a:pt x="0" y="24862"/>
                      <a:pt x="1214" y="19922"/>
                      <a:pt x="3646" y="15328"/>
                    </a:cubicBezTo>
                    <a:cubicBezTo>
                      <a:pt x="6077" y="10733"/>
                      <a:pt x="9816" y="7032"/>
                      <a:pt x="14862" y="4219"/>
                    </a:cubicBezTo>
                    <a:cubicBezTo>
                      <a:pt x="19907" y="1405"/>
                      <a:pt x="26061" y="0"/>
                      <a:pt x="33327" y="0"/>
                    </a:cubicBezTo>
                    <a:cubicBezTo>
                      <a:pt x="38756" y="0"/>
                      <a:pt x="43596" y="806"/>
                      <a:pt x="47848" y="2417"/>
                    </a:cubicBezTo>
                    <a:cubicBezTo>
                      <a:pt x="52106" y="4028"/>
                      <a:pt x="55601" y="6212"/>
                      <a:pt x="58345" y="8968"/>
                    </a:cubicBezTo>
                    <a:cubicBezTo>
                      <a:pt x="61083" y="11724"/>
                      <a:pt x="63161" y="14931"/>
                      <a:pt x="64578" y="18593"/>
                    </a:cubicBezTo>
                    <a:cubicBezTo>
                      <a:pt x="65989" y="22254"/>
                      <a:pt x="66698" y="26104"/>
                      <a:pt x="66698" y="30147"/>
                    </a:cubicBezTo>
                    <a:close/>
                    <a:moveTo>
                      <a:pt x="48635" y="30147"/>
                    </a:moveTo>
                    <a:cubicBezTo>
                      <a:pt x="48635" y="27942"/>
                      <a:pt x="48308" y="25928"/>
                      <a:pt x="47660" y="24105"/>
                    </a:cubicBezTo>
                    <a:cubicBezTo>
                      <a:pt x="47006" y="22282"/>
                      <a:pt x="46025" y="20698"/>
                      <a:pt x="44710" y="19356"/>
                    </a:cubicBezTo>
                    <a:cubicBezTo>
                      <a:pt x="43396" y="18014"/>
                      <a:pt x="41791" y="16966"/>
                      <a:pt x="39901" y="16218"/>
                    </a:cubicBezTo>
                    <a:cubicBezTo>
                      <a:pt x="38005" y="15470"/>
                      <a:pt x="35812"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2" y="43849"/>
                      <a:pt x="28605" y="45242"/>
                      <a:pt x="33327" y="45242"/>
                    </a:cubicBezTo>
                    <a:cubicBezTo>
                      <a:pt x="36575" y="45242"/>
                      <a:pt x="39350" y="44600"/>
                      <a:pt x="41639" y="43313"/>
                    </a:cubicBezTo>
                    <a:cubicBezTo>
                      <a:pt x="43929" y="42025"/>
                      <a:pt x="45667" y="40245"/>
                      <a:pt x="46855" y="37970"/>
                    </a:cubicBezTo>
                    <a:cubicBezTo>
                      <a:pt x="48042" y="35695"/>
                      <a:pt x="48635" y="33088"/>
                      <a:pt x="48635" y="30147"/>
                    </a:cubicBezTo>
                    <a:close/>
                  </a:path>
                </a:pathLst>
              </a:custGeom>
              <a:solidFill>
                <a:srgbClr val="717171"/>
              </a:solidFill>
              <a:ln w="309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DBA34A27-A7F9-7B7C-9B72-B2493CED0E23}"/>
                  </a:ext>
                </a:extLst>
              </p:cNvPr>
              <p:cNvSpPr/>
              <p:nvPr/>
            </p:nvSpPr>
            <p:spPr bwMode="ltGray">
              <a:xfrm>
                <a:off x="10327624" y="6531507"/>
                <a:ext cx="50881" cy="58767"/>
              </a:xfrm>
              <a:custGeom>
                <a:avLst/>
                <a:gdLst>
                  <a:gd name="connsiteX0" fmla="*/ 50881 w 50881"/>
                  <a:gd name="connsiteY0" fmla="*/ 18487 h 58767"/>
                  <a:gd name="connsiteX1" fmla="*/ 49757 w 50881"/>
                  <a:gd name="connsiteY1" fmla="*/ 24868 h 58767"/>
                  <a:gd name="connsiteX2" fmla="*/ 46132 w 50881"/>
                  <a:gd name="connsiteY2" fmla="*/ 30677 h 58767"/>
                  <a:gd name="connsiteX3" fmla="*/ 39369 w 50881"/>
                  <a:gd name="connsiteY3" fmla="*/ 35044 h 58767"/>
                  <a:gd name="connsiteX4" fmla="*/ 29341 w 50881"/>
                  <a:gd name="connsiteY4" fmla="*/ 36719 h 58767"/>
                  <a:gd name="connsiteX5" fmla="*/ 17724 w 50881"/>
                  <a:gd name="connsiteY5" fmla="*/ 36719 h 58767"/>
                  <a:gd name="connsiteX6" fmla="*/ 17724 w 50881"/>
                  <a:gd name="connsiteY6" fmla="*/ 58768 h 58767"/>
                  <a:gd name="connsiteX7" fmla="*/ 0 w 50881"/>
                  <a:gd name="connsiteY7" fmla="*/ 58768 h 58767"/>
                  <a:gd name="connsiteX8" fmla="*/ 0 w 50881"/>
                  <a:gd name="connsiteY8" fmla="*/ 0 h 58767"/>
                  <a:gd name="connsiteX9" fmla="*/ 29341 w 50881"/>
                  <a:gd name="connsiteY9" fmla="*/ 0 h 58767"/>
                  <a:gd name="connsiteX10" fmla="*/ 39369 w 50881"/>
                  <a:gd name="connsiteY10" fmla="*/ 1696 h 58767"/>
                  <a:gd name="connsiteX11" fmla="*/ 46132 w 50881"/>
                  <a:gd name="connsiteY11" fmla="*/ 6106 h 58767"/>
                  <a:gd name="connsiteX12" fmla="*/ 49757 w 50881"/>
                  <a:gd name="connsiteY12" fmla="*/ 12000 h 58767"/>
                  <a:gd name="connsiteX13" fmla="*/ 50881 w 50881"/>
                  <a:gd name="connsiteY13" fmla="*/ 18487 h 58767"/>
                  <a:gd name="connsiteX14" fmla="*/ 32818 w 50881"/>
                  <a:gd name="connsiteY14" fmla="*/ 18572 h 58767"/>
                  <a:gd name="connsiteX15" fmla="*/ 30338 w 50881"/>
                  <a:gd name="connsiteY15" fmla="*/ 12826 h 58767"/>
                  <a:gd name="connsiteX16" fmla="*/ 21455 w 50881"/>
                  <a:gd name="connsiteY16" fmla="*/ 11279 h 58767"/>
                  <a:gd name="connsiteX17" fmla="*/ 17724 w 50881"/>
                  <a:gd name="connsiteY17" fmla="*/ 11279 h 58767"/>
                  <a:gd name="connsiteX18" fmla="*/ 17724 w 50881"/>
                  <a:gd name="connsiteY18" fmla="*/ 25441 h 58767"/>
                  <a:gd name="connsiteX19" fmla="*/ 21540 w 50881"/>
                  <a:gd name="connsiteY19" fmla="*/ 25441 h 58767"/>
                  <a:gd name="connsiteX20" fmla="*/ 28324 w 50881"/>
                  <a:gd name="connsiteY20" fmla="*/ 24889 h 58767"/>
                  <a:gd name="connsiteX21" fmla="*/ 31758 w 50881"/>
                  <a:gd name="connsiteY21" fmla="*/ 22854 h 58767"/>
                  <a:gd name="connsiteX22" fmla="*/ 32818 w 50881"/>
                  <a:gd name="connsiteY22" fmla="*/ 18572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881" h="58767">
                    <a:moveTo>
                      <a:pt x="50881" y="18487"/>
                    </a:moveTo>
                    <a:cubicBezTo>
                      <a:pt x="50881" y="20664"/>
                      <a:pt x="50506" y="22791"/>
                      <a:pt x="49757" y="24868"/>
                    </a:cubicBezTo>
                    <a:cubicBezTo>
                      <a:pt x="49009" y="26946"/>
                      <a:pt x="47801" y="28881"/>
                      <a:pt x="46132" y="30677"/>
                    </a:cubicBezTo>
                    <a:cubicBezTo>
                      <a:pt x="44463" y="32473"/>
                      <a:pt x="42210" y="33927"/>
                      <a:pt x="39369" y="35044"/>
                    </a:cubicBezTo>
                    <a:cubicBezTo>
                      <a:pt x="36528" y="36162"/>
                      <a:pt x="33185" y="36719"/>
                      <a:pt x="29341" y="36719"/>
                    </a:cubicBezTo>
                    <a:lnTo>
                      <a:pt x="17724" y="36719"/>
                    </a:lnTo>
                    <a:lnTo>
                      <a:pt x="17724" y="58768"/>
                    </a:lnTo>
                    <a:lnTo>
                      <a:pt x="0" y="58768"/>
                    </a:lnTo>
                    <a:lnTo>
                      <a:pt x="0" y="0"/>
                    </a:lnTo>
                    <a:lnTo>
                      <a:pt x="29341" y="0"/>
                    </a:lnTo>
                    <a:cubicBezTo>
                      <a:pt x="33185" y="0"/>
                      <a:pt x="36528" y="566"/>
                      <a:pt x="39369" y="1696"/>
                    </a:cubicBezTo>
                    <a:cubicBezTo>
                      <a:pt x="42210" y="2826"/>
                      <a:pt x="44463" y="4298"/>
                      <a:pt x="46132" y="6106"/>
                    </a:cubicBezTo>
                    <a:cubicBezTo>
                      <a:pt x="47801" y="7914"/>
                      <a:pt x="49009" y="9879"/>
                      <a:pt x="49757" y="12000"/>
                    </a:cubicBezTo>
                    <a:cubicBezTo>
                      <a:pt x="50506" y="14120"/>
                      <a:pt x="50881" y="16282"/>
                      <a:pt x="50881" y="18487"/>
                    </a:cubicBezTo>
                    <a:close/>
                    <a:moveTo>
                      <a:pt x="32818" y="18572"/>
                    </a:moveTo>
                    <a:cubicBezTo>
                      <a:pt x="32818" y="15773"/>
                      <a:pt x="31992" y="13859"/>
                      <a:pt x="30338" y="12826"/>
                    </a:cubicBezTo>
                    <a:cubicBezTo>
                      <a:pt x="28684" y="11794"/>
                      <a:pt x="25722" y="11279"/>
                      <a:pt x="21455" y="11279"/>
                    </a:cubicBezTo>
                    <a:lnTo>
                      <a:pt x="17724" y="11279"/>
                    </a:lnTo>
                    <a:lnTo>
                      <a:pt x="17724" y="25441"/>
                    </a:lnTo>
                    <a:lnTo>
                      <a:pt x="21540" y="25441"/>
                    </a:lnTo>
                    <a:cubicBezTo>
                      <a:pt x="24480" y="25441"/>
                      <a:pt x="26740" y="25256"/>
                      <a:pt x="28324" y="24889"/>
                    </a:cubicBezTo>
                    <a:cubicBezTo>
                      <a:pt x="29908" y="24523"/>
                      <a:pt x="31053" y="23845"/>
                      <a:pt x="31758" y="22854"/>
                    </a:cubicBezTo>
                    <a:cubicBezTo>
                      <a:pt x="32464" y="21864"/>
                      <a:pt x="32818" y="20437"/>
                      <a:pt x="32818" y="18572"/>
                    </a:cubicBezTo>
                    <a:close/>
                  </a:path>
                </a:pathLst>
              </a:custGeom>
              <a:solidFill>
                <a:srgbClr val="717171"/>
              </a:solidFill>
              <a:ln w="309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43193B4-2E14-02AC-9264-45E945425E0E}"/>
                  </a:ext>
                </a:extLst>
              </p:cNvPr>
              <p:cNvSpPr/>
              <p:nvPr/>
            </p:nvSpPr>
            <p:spPr bwMode="ltGray">
              <a:xfrm>
                <a:off x="10387993" y="6531507"/>
                <a:ext cx="68350" cy="58767"/>
              </a:xfrm>
              <a:custGeom>
                <a:avLst/>
                <a:gdLst>
                  <a:gd name="connsiteX0" fmla="*/ 68350 w 68350"/>
                  <a:gd name="connsiteY0" fmla="*/ 58768 h 58767"/>
                  <a:gd name="connsiteX1" fmla="*/ 50627 w 68350"/>
                  <a:gd name="connsiteY1" fmla="*/ 58768 h 58767"/>
                  <a:gd name="connsiteX2" fmla="*/ 50627 w 68350"/>
                  <a:gd name="connsiteY2" fmla="*/ 24720 h 58767"/>
                  <a:gd name="connsiteX3" fmla="*/ 34642 w 68350"/>
                  <a:gd name="connsiteY3" fmla="*/ 44436 h 58767"/>
                  <a:gd name="connsiteX4" fmla="*/ 33242 w 68350"/>
                  <a:gd name="connsiteY4" fmla="*/ 44436 h 58767"/>
                  <a:gd name="connsiteX5" fmla="*/ 17215 w 68350"/>
                  <a:gd name="connsiteY5" fmla="*/ 24720 h 58767"/>
                  <a:gd name="connsiteX6" fmla="*/ 17215 w 68350"/>
                  <a:gd name="connsiteY6" fmla="*/ 58768 h 58767"/>
                  <a:gd name="connsiteX7" fmla="*/ 0 w 68350"/>
                  <a:gd name="connsiteY7" fmla="*/ 58768 h 58767"/>
                  <a:gd name="connsiteX8" fmla="*/ 0 w 68350"/>
                  <a:gd name="connsiteY8" fmla="*/ 0 h 58767"/>
                  <a:gd name="connsiteX9" fmla="*/ 16070 w 68350"/>
                  <a:gd name="connsiteY9" fmla="*/ 0 h 58767"/>
                  <a:gd name="connsiteX10" fmla="*/ 34133 w 68350"/>
                  <a:gd name="connsiteY10" fmla="*/ 22049 h 58767"/>
                  <a:gd name="connsiteX11" fmla="*/ 52280 w 68350"/>
                  <a:gd name="connsiteY11" fmla="*/ 0 h 58767"/>
                  <a:gd name="connsiteX12" fmla="*/ 68350 w 68350"/>
                  <a:gd name="connsiteY12" fmla="*/ 0 h 58767"/>
                  <a:gd name="connsiteX13" fmla="*/ 68350 w 68350"/>
                  <a:gd name="connsiteY13"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350" h="58767">
                    <a:moveTo>
                      <a:pt x="68350" y="58768"/>
                    </a:moveTo>
                    <a:lnTo>
                      <a:pt x="50627" y="58768"/>
                    </a:lnTo>
                    <a:lnTo>
                      <a:pt x="50627" y="24720"/>
                    </a:lnTo>
                    <a:lnTo>
                      <a:pt x="34642" y="44436"/>
                    </a:lnTo>
                    <a:lnTo>
                      <a:pt x="33242" y="44436"/>
                    </a:lnTo>
                    <a:lnTo>
                      <a:pt x="17215" y="24720"/>
                    </a:lnTo>
                    <a:lnTo>
                      <a:pt x="17215" y="58768"/>
                    </a:lnTo>
                    <a:lnTo>
                      <a:pt x="0" y="58768"/>
                    </a:lnTo>
                    <a:lnTo>
                      <a:pt x="0" y="0"/>
                    </a:lnTo>
                    <a:lnTo>
                      <a:pt x="16070" y="0"/>
                    </a:lnTo>
                    <a:lnTo>
                      <a:pt x="34133" y="22049"/>
                    </a:lnTo>
                    <a:lnTo>
                      <a:pt x="52280" y="0"/>
                    </a:lnTo>
                    <a:lnTo>
                      <a:pt x="68350" y="0"/>
                    </a:lnTo>
                    <a:lnTo>
                      <a:pt x="68350" y="58768"/>
                    </a:lnTo>
                    <a:close/>
                  </a:path>
                </a:pathLst>
              </a:custGeom>
              <a:solidFill>
                <a:srgbClr val="717171"/>
              </a:solidFill>
              <a:ln w="3097"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933B00CC-0E53-49F9-1E3D-1DA94B483041}"/>
                  </a:ext>
                </a:extLst>
              </p:cNvPr>
              <p:cNvSpPr/>
              <p:nvPr/>
            </p:nvSpPr>
            <p:spPr bwMode="ltGray">
              <a:xfrm>
                <a:off x="10470839"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1ACF601F-6ADD-1519-1AED-AF2AFD353933}"/>
                  </a:ext>
                </a:extLst>
              </p:cNvPr>
              <p:cNvSpPr/>
              <p:nvPr/>
            </p:nvSpPr>
            <p:spPr bwMode="ltGray">
              <a:xfrm>
                <a:off x="10526672" y="6531507"/>
                <a:ext cx="63813" cy="58767"/>
              </a:xfrm>
              <a:custGeom>
                <a:avLst/>
                <a:gdLst>
                  <a:gd name="connsiteX0" fmla="*/ 63813 w 63813"/>
                  <a:gd name="connsiteY0" fmla="*/ 58768 h 58767"/>
                  <a:gd name="connsiteX1" fmla="*/ 48040 w 63813"/>
                  <a:gd name="connsiteY1" fmla="*/ 58768 h 58767"/>
                  <a:gd name="connsiteX2" fmla="*/ 17554 w 63813"/>
                  <a:gd name="connsiteY2" fmla="*/ 26034 h 58767"/>
                  <a:gd name="connsiteX3" fmla="*/ 17554 w 63813"/>
                  <a:gd name="connsiteY3" fmla="*/ 58768 h 58767"/>
                  <a:gd name="connsiteX4" fmla="*/ 0 w 63813"/>
                  <a:gd name="connsiteY4" fmla="*/ 58768 h 58767"/>
                  <a:gd name="connsiteX5" fmla="*/ 0 w 63813"/>
                  <a:gd name="connsiteY5" fmla="*/ 0 h 58767"/>
                  <a:gd name="connsiteX6" fmla="*/ 15731 w 63813"/>
                  <a:gd name="connsiteY6" fmla="*/ 0 h 58767"/>
                  <a:gd name="connsiteX7" fmla="*/ 46132 w 63813"/>
                  <a:gd name="connsiteY7" fmla="*/ 32564 h 58767"/>
                  <a:gd name="connsiteX8" fmla="*/ 46132 w 63813"/>
                  <a:gd name="connsiteY8" fmla="*/ 0 h 58767"/>
                  <a:gd name="connsiteX9" fmla="*/ 63813 w 63813"/>
                  <a:gd name="connsiteY9" fmla="*/ 0 h 58767"/>
                  <a:gd name="connsiteX10" fmla="*/ 63813 w 63813"/>
                  <a:gd name="connsiteY10"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13" h="58767">
                    <a:moveTo>
                      <a:pt x="63813" y="58768"/>
                    </a:moveTo>
                    <a:lnTo>
                      <a:pt x="48040" y="58768"/>
                    </a:lnTo>
                    <a:lnTo>
                      <a:pt x="17554" y="26034"/>
                    </a:lnTo>
                    <a:lnTo>
                      <a:pt x="17554" y="58768"/>
                    </a:lnTo>
                    <a:lnTo>
                      <a:pt x="0" y="58768"/>
                    </a:lnTo>
                    <a:lnTo>
                      <a:pt x="0" y="0"/>
                    </a:lnTo>
                    <a:lnTo>
                      <a:pt x="15731" y="0"/>
                    </a:lnTo>
                    <a:lnTo>
                      <a:pt x="46132" y="32564"/>
                    </a:lnTo>
                    <a:lnTo>
                      <a:pt x="46132" y="0"/>
                    </a:lnTo>
                    <a:lnTo>
                      <a:pt x="63813" y="0"/>
                    </a:lnTo>
                    <a:lnTo>
                      <a:pt x="63813" y="58768"/>
                    </a:lnTo>
                    <a:close/>
                  </a:path>
                </a:pathLst>
              </a:custGeom>
              <a:solidFill>
                <a:srgbClr val="717171"/>
              </a:solidFill>
              <a:ln w="309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B7DBBB4E-03C9-62C7-8E43-4403F4D8E6A9}"/>
                  </a:ext>
                </a:extLst>
              </p:cNvPr>
              <p:cNvSpPr/>
              <p:nvPr/>
            </p:nvSpPr>
            <p:spPr bwMode="ltGray">
              <a:xfrm>
                <a:off x="10600483" y="6531507"/>
                <a:ext cx="60760" cy="58767"/>
              </a:xfrm>
              <a:custGeom>
                <a:avLst/>
                <a:gdLst>
                  <a:gd name="connsiteX0" fmla="*/ 60761 w 60760"/>
                  <a:gd name="connsiteY0" fmla="*/ 14289 h 58767"/>
                  <a:gd name="connsiteX1" fmla="*/ 39221 w 60760"/>
                  <a:gd name="connsiteY1" fmla="*/ 14289 h 58767"/>
                  <a:gd name="connsiteX2" fmla="*/ 39221 w 60760"/>
                  <a:gd name="connsiteY2" fmla="*/ 58768 h 58767"/>
                  <a:gd name="connsiteX3" fmla="*/ 21540 w 60760"/>
                  <a:gd name="connsiteY3" fmla="*/ 58768 h 58767"/>
                  <a:gd name="connsiteX4" fmla="*/ 21540 w 60760"/>
                  <a:gd name="connsiteY4" fmla="*/ 14289 h 58767"/>
                  <a:gd name="connsiteX5" fmla="*/ 0 w 60760"/>
                  <a:gd name="connsiteY5" fmla="*/ 14289 h 58767"/>
                  <a:gd name="connsiteX6" fmla="*/ 0 w 60760"/>
                  <a:gd name="connsiteY6" fmla="*/ 0 h 58767"/>
                  <a:gd name="connsiteX7" fmla="*/ 60761 w 60760"/>
                  <a:gd name="connsiteY7" fmla="*/ 0 h 58767"/>
                  <a:gd name="connsiteX8" fmla="*/ 60761 w 60760"/>
                  <a:gd name="connsiteY8" fmla="*/ 14289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60" h="58767">
                    <a:moveTo>
                      <a:pt x="60761" y="14289"/>
                    </a:moveTo>
                    <a:lnTo>
                      <a:pt x="39221" y="14289"/>
                    </a:lnTo>
                    <a:lnTo>
                      <a:pt x="39221" y="58768"/>
                    </a:lnTo>
                    <a:lnTo>
                      <a:pt x="21540" y="58768"/>
                    </a:lnTo>
                    <a:lnTo>
                      <a:pt x="21540" y="14289"/>
                    </a:lnTo>
                    <a:lnTo>
                      <a:pt x="0" y="14289"/>
                    </a:lnTo>
                    <a:lnTo>
                      <a:pt x="0" y="0"/>
                    </a:lnTo>
                    <a:lnTo>
                      <a:pt x="60761" y="0"/>
                    </a:lnTo>
                    <a:lnTo>
                      <a:pt x="60761" y="14289"/>
                    </a:lnTo>
                    <a:close/>
                  </a:path>
                </a:pathLst>
              </a:custGeom>
              <a:solidFill>
                <a:srgbClr val="717171"/>
              </a:solidFill>
              <a:ln w="309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1605F7CE-D8FA-196B-3A6B-296D2C891E95}"/>
                  </a:ext>
                </a:extLst>
              </p:cNvPr>
              <p:cNvSpPr/>
              <p:nvPr/>
            </p:nvSpPr>
            <p:spPr bwMode="ltGray">
              <a:xfrm>
                <a:off x="10692859" y="6530702"/>
                <a:ext cx="66696" cy="60336"/>
              </a:xfrm>
              <a:custGeom>
                <a:avLst/>
                <a:gdLst>
                  <a:gd name="connsiteX0" fmla="*/ 66697 w 66696"/>
                  <a:gd name="connsiteY0" fmla="*/ 30147 h 60336"/>
                  <a:gd name="connsiteX1" fmla="*/ 62902 w 66696"/>
                  <a:gd name="connsiteY1" fmla="*/ 45284 h 60336"/>
                  <a:gd name="connsiteX2" fmla="*/ 51602 w 66696"/>
                  <a:gd name="connsiteY2" fmla="*/ 56266 h 60336"/>
                  <a:gd name="connsiteX3" fmla="*/ 33327 w 66696"/>
                  <a:gd name="connsiteY3" fmla="*/ 60337 h 60336"/>
                  <a:gd name="connsiteX4" fmla="*/ 14883 w 66696"/>
                  <a:gd name="connsiteY4" fmla="*/ 56096 h 60336"/>
                  <a:gd name="connsiteX5" fmla="*/ 3668 w 66696"/>
                  <a:gd name="connsiteY5" fmla="*/ 44945 h 60336"/>
                  <a:gd name="connsiteX6" fmla="*/ 0 w 66696"/>
                  <a:gd name="connsiteY6" fmla="*/ 30147 h 60336"/>
                  <a:gd name="connsiteX7" fmla="*/ 3646 w 66696"/>
                  <a:gd name="connsiteY7" fmla="*/ 15328 h 60336"/>
                  <a:gd name="connsiteX8" fmla="*/ 14862 w 66696"/>
                  <a:gd name="connsiteY8" fmla="*/ 4219 h 60336"/>
                  <a:gd name="connsiteX9" fmla="*/ 33327 w 66696"/>
                  <a:gd name="connsiteY9" fmla="*/ 0 h 60336"/>
                  <a:gd name="connsiteX10" fmla="*/ 47849 w 66696"/>
                  <a:gd name="connsiteY10" fmla="*/ 2417 h 60336"/>
                  <a:gd name="connsiteX11" fmla="*/ 58344 w 66696"/>
                  <a:gd name="connsiteY11" fmla="*/ 8968 h 60336"/>
                  <a:gd name="connsiteX12" fmla="*/ 64577 w 66696"/>
                  <a:gd name="connsiteY12" fmla="*/ 18593 h 60336"/>
                  <a:gd name="connsiteX13" fmla="*/ 66697 w 66696"/>
                  <a:gd name="connsiteY13" fmla="*/ 30147 h 60336"/>
                  <a:gd name="connsiteX14" fmla="*/ 48634 w 66696"/>
                  <a:gd name="connsiteY14" fmla="*/ 30147 h 60336"/>
                  <a:gd name="connsiteX15" fmla="*/ 47659 w 66696"/>
                  <a:gd name="connsiteY15" fmla="*/ 24105 h 60336"/>
                  <a:gd name="connsiteX16" fmla="*/ 44712 w 66696"/>
                  <a:gd name="connsiteY16" fmla="*/ 19356 h 60336"/>
                  <a:gd name="connsiteX17" fmla="*/ 39899 w 66696"/>
                  <a:gd name="connsiteY17" fmla="*/ 16218 h 60336"/>
                  <a:gd name="connsiteX18" fmla="*/ 33327 w 66696"/>
                  <a:gd name="connsiteY18" fmla="*/ 15095 h 60336"/>
                  <a:gd name="connsiteX19" fmla="*/ 22133 w 66696"/>
                  <a:gd name="connsiteY19" fmla="*/ 19250 h 60336"/>
                  <a:gd name="connsiteX20" fmla="*/ 18063 w 66696"/>
                  <a:gd name="connsiteY20" fmla="*/ 30147 h 60336"/>
                  <a:gd name="connsiteX21" fmla="*/ 22154 w 66696"/>
                  <a:gd name="connsiteY21" fmla="*/ 41065 h 60336"/>
                  <a:gd name="connsiteX22" fmla="*/ 33327 w 66696"/>
                  <a:gd name="connsiteY22" fmla="*/ 45242 h 60336"/>
                  <a:gd name="connsiteX23" fmla="*/ 41638 w 66696"/>
                  <a:gd name="connsiteY23" fmla="*/ 43313 h 60336"/>
                  <a:gd name="connsiteX24" fmla="*/ 46853 w 66696"/>
                  <a:gd name="connsiteY24" fmla="*/ 37970 h 60336"/>
                  <a:gd name="connsiteX25" fmla="*/ 48634 w 66696"/>
                  <a:gd name="connsiteY25" fmla="*/ 30147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96" h="60336">
                    <a:moveTo>
                      <a:pt x="66697" y="30147"/>
                    </a:moveTo>
                    <a:cubicBezTo>
                      <a:pt x="66697" y="35632"/>
                      <a:pt x="65431" y="40678"/>
                      <a:pt x="62902" y="45284"/>
                    </a:cubicBezTo>
                    <a:cubicBezTo>
                      <a:pt x="60373" y="49891"/>
                      <a:pt x="56605" y="53552"/>
                      <a:pt x="51602" y="56266"/>
                    </a:cubicBezTo>
                    <a:cubicBezTo>
                      <a:pt x="46599" y="58980"/>
                      <a:pt x="40508" y="60337"/>
                      <a:pt x="33327" y="60337"/>
                    </a:cubicBezTo>
                    <a:cubicBezTo>
                      <a:pt x="26061" y="60337"/>
                      <a:pt x="19913" y="58922"/>
                      <a:pt x="14883" y="56096"/>
                    </a:cubicBezTo>
                    <a:cubicBezTo>
                      <a:pt x="9852" y="53271"/>
                      <a:pt x="6112" y="49552"/>
                      <a:pt x="3668" y="44945"/>
                    </a:cubicBezTo>
                    <a:cubicBezTo>
                      <a:pt x="1224" y="40338"/>
                      <a:pt x="0" y="35405"/>
                      <a:pt x="0" y="30147"/>
                    </a:cubicBezTo>
                    <a:cubicBezTo>
                      <a:pt x="0" y="24862"/>
                      <a:pt x="1214" y="19922"/>
                      <a:pt x="3646" y="15328"/>
                    </a:cubicBezTo>
                    <a:cubicBezTo>
                      <a:pt x="6078" y="10733"/>
                      <a:pt x="9816" y="7032"/>
                      <a:pt x="14862" y="4219"/>
                    </a:cubicBezTo>
                    <a:cubicBezTo>
                      <a:pt x="19907" y="1405"/>
                      <a:pt x="26061" y="0"/>
                      <a:pt x="33327" y="0"/>
                    </a:cubicBezTo>
                    <a:cubicBezTo>
                      <a:pt x="38754" y="0"/>
                      <a:pt x="43594" y="806"/>
                      <a:pt x="47849" y="2417"/>
                    </a:cubicBezTo>
                    <a:cubicBezTo>
                      <a:pt x="52105" y="4028"/>
                      <a:pt x="55603" y="6212"/>
                      <a:pt x="58344" y="8968"/>
                    </a:cubicBezTo>
                    <a:cubicBezTo>
                      <a:pt x="61085" y="11724"/>
                      <a:pt x="63162" y="14931"/>
                      <a:pt x="64577" y="18593"/>
                    </a:cubicBezTo>
                    <a:cubicBezTo>
                      <a:pt x="65991" y="22254"/>
                      <a:pt x="66697" y="26104"/>
                      <a:pt x="66697" y="30147"/>
                    </a:cubicBezTo>
                    <a:close/>
                    <a:moveTo>
                      <a:pt x="48634" y="30147"/>
                    </a:moveTo>
                    <a:cubicBezTo>
                      <a:pt x="48634" y="27942"/>
                      <a:pt x="48310" y="25928"/>
                      <a:pt x="47659" y="24105"/>
                    </a:cubicBezTo>
                    <a:cubicBezTo>
                      <a:pt x="47007" y="22282"/>
                      <a:pt x="46026" y="20698"/>
                      <a:pt x="44712" y="19356"/>
                    </a:cubicBezTo>
                    <a:cubicBezTo>
                      <a:pt x="43397" y="18014"/>
                      <a:pt x="41792" y="16966"/>
                      <a:pt x="39899" y="16218"/>
                    </a:cubicBezTo>
                    <a:cubicBezTo>
                      <a:pt x="38006" y="15470"/>
                      <a:pt x="35814" y="15095"/>
                      <a:pt x="33327" y="15095"/>
                    </a:cubicBezTo>
                    <a:cubicBezTo>
                      <a:pt x="28578" y="15095"/>
                      <a:pt x="24847" y="16479"/>
                      <a:pt x="22133" y="19250"/>
                    </a:cubicBezTo>
                    <a:cubicBezTo>
                      <a:pt x="19420" y="22021"/>
                      <a:pt x="18063" y="25653"/>
                      <a:pt x="18063" y="30147"/>
                    </a:cubicBezTo>
                    <a:cubicBezTo>
                      <a:pt x="18063" y="34642"/>
                      <a:pt x="19426" y="38282"/>
                      <a:pt x="22154" y="41065"/>
                    </a:cubicBezTo>
                    <a:cubicBezTo>
                      <a:pt x="24883" y="43849"/>
                      <a:pt x="28605" y="45242"/>
                      <a:pt x="33327" y="45242"/>
                    </a:cubicBezTo>
                    <a:cubicBezTo>
                      <a:pt x="36577" y="45242"/>
                      <a:pt x="39348" y="44600"/>
                      <a:pt x="41638" y="43313"/>
                    </a:cubicBezTo>
                    <a:cubicBezTo>
                      <a:pt x="43927" y="42025"/>
                      <a:pt x="45666" y="40245"/>
                      <a:pt x="46853" y="37970"/>
                    </a:cubicBezTo>
                    <a:cubicBezTo>
                      <a:pt x="48040" y="35695"/>
                      <a:pt x="48634" y="33088"/>
                      <a:pt x="48634" y="30147"/>
                    </a:cubicBezTo>
                    <a:close/>
                  </a:path>
                </a:pathLst>
              </a:custGeom>
              <a:solidFill>
                <a:srgbClr val="717171"/>
              </a:solidFill>
              <a:ln w="309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3ECC7F8D-41D9-DFE7-831E-790E6571151D}"/>
                  </a:ext>
                </a:extLst>
              </p:cNvPr>
              <p:cNvSpPr/>
              <p:nvPr/>
            </p:nvSpPr>
            <p:spPr bwMode="ltGray">
              <a:xfrm>
                <a:off x="1077023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C89374FA-7CC9-B826-5BC3-B447D422A3D3}"/>
                  </a:ext>
                </a:extLst>
              </p:cNvPr>
              <p:cNvSpPr/>
              <p:nvPr/>
            </p:nvSpPr>
            <p:spPr bwMode="ltGray">
              <a:xfrm>
                <a:off x="10823902" y="6531507"/>
                <a:ext cx="42104" cy="58767"/>
              </a:xfrm>
              <a:custGeom>
                <a:avLst/>
                <a:gdLst>
                  <a:gd name="connsiteX0" fmla="*/ 42104 w 42104"/>
                  <a:gd name="connsiteY0" fmla="*/ 34981 h 58767"/>
                  <a:gd name="connsiteX1" fmla="*/ 17724 w 42104"/>
                  <a:gd name="connsiteY1" fmla="*/ 34981 h 58767"/>
                  <a:gd name="connsiteX2" fmla="*/ 17724 w 42104"/>
                  <a:gd name="connsiteY2" fmla="*/ 58768 h 58767"/>
                  <a:gd name="connsiteX3" fmla="*/ 0 w 42104"/>
                  <a:gd name="connsiteY3" fmla="*/ 58768 h 58767"/>
                  <a:gd name="connsiteX4" fmla="*/ 0 w 42104"/>
                  <a:gd name="connsiteY4" fmla="*/ 0 h 58767"/>
                  <a:gd name="connsiteX5" fmla="*/ 42104 w 42104"/>
                  <a:gd name="connsiteY5" fmla="*/ 0 h 58767"/>
                  <a:gd name="connsiteX6" fmla="*/ 42104 w 42104"/>
                  <a:gd name="connsiteY6" fmla="*/ 11787 h 58767"/>
                  <a:gd name="connsiteX7" fmla="*/ 17724 w 42104"/>
                  <a:gd name="connsiteY7" fmla="*/ 11787 h 58767"/>
                  <a:gd name="connsiteX8" fmla="*/ 17724 w 42104"/>
                  <a:gd name="connsiteY8" fmla="*/ 23151 h 58767"/>
                  <a:gd name="connsiteX9" fmla="*/ 42104 w 42104"/>
                  <a:gd name="connsiteY9" fmla="*/ 23151 h 58767"/>
                  <a:gd name="connsiteX10" fmla="*/ 42104 w 42104"/>
                  <a:gd name="connsiteY10" fmla="*/ 34981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04" h="58767">
                    <a:moveTo>
                      <a:pt x="42104" y="34981"/>
                    </a:moveTo>
                    <a:lnTo>
                      <a:pt x="17724" y="34981"/>
                    </a:lnTo>
                    <a:lnTo>
                      <a:pt x="17724" y="58768"/>
                    </a:lnTo>
                    <a:lnTo>
                      <a:pt x="0" y="58768"/>
                    </a:lnTo>
                    <a:lnTo>
                      <a:pt x="0" y="0"/>
                    </a:lnTo>
                    <a:lnTo>
                      <a:pt x="42104" y="0"/>
                    </a:lnTo>
                    <a:lnTo>
                      <a:pt x="42104" y="11787"/>
                    </a:lnTo>
                    <a:lnTo>
                      <a:pt x="17724" y="11787"/>
                    </a:lnTo>
                    <a:lnTo>
                      <a:pt x="17724" y="23151"/>
                    </a:lnTo>
                    <a:lnTo>
                      <a:pt x="42104" y="23151"/>
                    </a:lnTo>
                    <a:lnTo>
                      <a:pt x="42104" y="34981"/>
                    </a:lnTo>
                    <a:close/>
                  </a:path>
                </a:pathLst>
              </a:custGeom>
              <a:solidFill>
                <a:srgbClr val="717171"/>
              </a:solidFill>
              <a:ln w="3097"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EC53FE51-DE04-6F73-EA64-003EBFB22161}"/>
                  </a:ext>
                </a:extLst>
              </p:cNvPr>
              <p:cNvSpPr/>
              <p:nvPr/>
            </p:nvSpPr>
            <p:spPr bwMode="ltGray">
              <a:xfrm>
                <a:off x="10877661" y="6531507"/>
                <a:ext cx="17723" cy="58767"/>
              </a:xfrm>
              <a:custGeom>
                <a:avLst/>
                <a:gdLst>
                  <a:gd name="connsiteX0" fmla="*/ 17724 w 17723"/>
                  <a:gd name="connsiteY0" fmla="*/ 58768 h 58767"/>
                  <a:gd name="connsiteX1" fmla="*/ 0 w 17723"/>
                  <a:gd name="connsiteY1" fmla="*/ 58768 h 58767"/>
                  <a:gd name="connsiteX2" fmla="*/ 0 w 17723"/>
                  <a:gd name="connsiteY2" fmla="*/ 0 h 58767"/>
                  <a:gd name="connsiteX3" fmla="*/ 17724 w 17723"/>
                  <a:gd name="connsiteY3" fmla="*/ 0 h 58767"/>
                  <a:gd name="connsiteX4" fmla="*/ 17724 w 17723"/>
                  <a:gd name="connsiteY4" fmla="*/ 58768 h 58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3" h="58767">
                    <a:moveTo>
                      <a:pt x="17724" y="58768"/>
                    </a:moveTo>
                    <a:lnTo>
                      <a:pt x="0" y="58768"/>
                    </a:lnTo>
                    <a:lnTo>
                      <a:pt x="0" y="0"/>
                    </a:lnTo>
                    <a:lnTo>
                      <a:pt x="17724" y="0"/>
                    </a:lnTo>
                    <a:lnTo>
                      <a:pt x="17724" y="58768"/>
                    </a:lnTo>
                    <a:close/>
                  </a:path>
                </a:pathLst>
              </a:custGeom>
              <a:solidFill>
                <a:srgbClr val="717171"/>
              </a:solidFill>
              <a:ln w="309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45B6065-756B-C4D5-C521-04639999229F}"/>
                  </a:ext>
                </a:extLst>
              </p:cNvPr>
              <p:cNvSpPr/>
              <p:nvPr/>
            </p:nvSpPr>
            <p:spPr bwMode="ltGray">
              <a:xfrm>
                <a:off x="10906060" y="6530702"/>
                <a:ext cx="56435" cy="60336"/>
              </a:xfrm>
              <a:custGeom>
                <a:avLst/>
                <a:gdLst>
                  <a:gd name="connsiteX0" fmla="*/ 56436 w 56435"/>
                  <a:gd name="connsiteY0" fmla="*/ 55164 h 60336"/>
                  <a:gd name="connsiteX1" fmla="*/ 48973 w 56435"/>
                  <a:gd name="connsiteY1" fmla="*/ 58216 h 60336"/>
                  <a:gd name="connsiteX2" fmla="*/ 41277 w 56435"/>
                  <a:gd name="connsiteY2" fmla="*/ 59849 h 60336"/>
                  <a:gd name="connsiteX3" fmla="*/ 33242 w 56435"/>
                  <a:gd name="connsiteY3" fmla="*/ 60336 h 60336"/>
                  <a:gd name="connsiteX4" fmla="*/ 19483 w 56435"/>
                  <a:gd name="connsiteY4" fmla="*/ 58216 h 60336"/>
                  <a:gd name="connsiteX5" fmla="*/ 8925 w 56435"/>
                  <a:gd name="connsiteY5" fmla="*/ 51962 h 60336"/>
                  <a:gd name="connsiteX6" fmla="*/ 2226 w 56435"/>
                  <a:gd name="connsiteY6" fmla="*/ 42295 h 60336"/>
                  <a:gd name="connsiteX7" fmla="*/ 0 w 56435"/>
                  <a:gd name="connsiteY7" fmla="*/ 30147 h 60336"/>
                  <a:gd name="connsiteX8" fmla="*/ 2629 w 56435"/>
                  <a:gd name="connsiteY8" fmla="*/ 16854 h 60336"/>
                  <a:gd name="connsiteX9" fmla="*/ 9985 w 56435"/>
                  <a:gd name="connsiteY9" fmla="*/ 7378 h 60336"/>
                  <a:gd name="connsiteX10" fmla="*/ 20755 w 56435"/>
                  <a:gd name="connsiteY10" fmla="*/ 1802 h 60336"/>
                  <a:gd name="connsiteX11" fmla="*/ 33497 w 56435"/>
                  <a:gd name="connsiteY11" fmla="*/ 0 h 60336"/>
                  <a:gd name="connsiteX12" fmla="*/ 56181 w 56435"/>
                  <a:gd name="connsiteY12" fmla="*/ 4452 h 60336"/>
                  <a:gd name="connsiteX13" fmla="*/ 56181 w 56435"/>
                  <a:gd name="connsiteY13" fmla="*/ 20056 h 60336"/>
                  <a:gd name="connsiteX14" fmla="*/ 47553 w 56435"/>
                  <a:gd name="connsiteY14" fmla="*/ 15540 h 60336"/>
                  <a:gd name="connsiteX15" fmla="*/ 37525 w 56435"/>
                  <a:gd name="connsiteY15" fmla="*/ 13738 h 60336"/>
                  <a:gd name="connsiteX16" fmla="*/ 27942 w 56435"/>
                  <a:gd name="connsiteY16" fmla="*/ 15773 h 60336"/>
                  <a:gd name="connsiteX17" fmla="*/ 20776 w 56435"/>
                  <a:gd name="connsiteY17" fmla="*/ 21582 h 60336"/>
                  <a:gd name="connsiteX18" fmla="*/ 18063 w 56435"/>
                  <a:gd name="connsiteY18" fmla="*/ 30402 h 60336"/>
                  <a:gd name="connsiteX19" fmla="*/ 20437 w 56435"/>
                  <a:gd name="connsiteY19" fmla="*/ 38564 h 60336"/>
                  <a:gd name="connsiteX20" fmla="*/ 27031 w 56435"/>
                  <a:gd name="connsiteY20" fmla="*/ 44457 h 60336"/>
                  <a:gd name="connsiteX21" fmla="*/ 36550 w 56435"/>
                  <a:gd name="connsiteY21" fmla="*/ 46641 h 60336"/>
                  <a:gd name="connsiteX22" fmla="*/ 44648 w 56435"/>
                  <a:gd name="connsiteY22" fmla="*/ 45602 h 60336"/>
                  <a:gd name="connsiteX23" fmla="*/ 51072 w 56435"/>
                  <a:gd name="connsiteY23" fmla="*/ 43291 h 60336"/>
                  <a:gd name="connsiteX24" fmla="*/ 56436 w 56435"/>
                  <a:gd name="connsiteY24" fmla="*/ 40281 h 60336"/>
                  <a:gd name="connsiteX25" fmla="*/ 56436 w 56435"/>
                  <a:gd name="connsiteY25" fmla="*/ 55164 h 6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435" h="60336">
                    <a:moveTo>
                      <a:pt x="56436" y="55164"/>
                    </a:moveTo>
                    <a:cubicBezTo>
                      <a:pt x="54004" y="56436"/>
                      <a:pt x="51517" y="57453"/>
                      <a:pt x="48973" y="58216"/>
                    </a:cubicBezTo>
                    <a:cubicBezTo>
                      <a:pt x="46429" y="58980"/>
                      <a:pt x="43864" y="59525"/>
                      <a:pt x="41277" y="59849"/>
                    </a:cubicBezTo>
                    <a:cubicBezTo>
                      <a:pt x="38691" y="60173"/>
                      <a:pt x="36014" y="60336"/>
                      <a:pt x="33242" y="60336"/>
                    </a:cubicBezTo>
                    <a:cubicBezTo>
                      <a:pt x="28127" y="60336"/>
                      <a:pt x="23539" y="59631"/>
                      <a:pt x="19483" y="58216"/>
                    </a:cubicBezTo>
                    <a:cubicBezTo>
                      <a:pt x="15428" y="56802"/>
                      <a:pt x="11909" y="54718"/>
                      <a:pt x="8925" y="51962"/>
                    </a:cubicBezTo>
                    <a:cubicBezTo>
                      <a:pt x="5942" y="49206"/>
                      <a:pt x="3710" y="45984"/>
                      <a:pt x="2226" y="42295"/>
                    </a:cubicBezTo>
                    <a:cubicBezTo>
                      <a:pt x="742" y="38606"/>
                      <a:pt x="0" y="34557"/>
                      <a:pt x="0" y="30147"/>
                    </a:cubicBezTo>
                    <a:cubicBezTo>
                      <a:pt x="0" y="25086"/>
                      <a:pt x="875" y="20655"/>
                      <a:pt x="2629" y="16854"/>
                    </a:cubicBezTo>
                    <a:cubicBezTo>
                      <a:pt x="4382" y="13053"/>
                      <a:pt x="6833" y="9895"/>
                      <a:pt x="9985" y="7378"/>
                    </a:cubicBezTo>
                    <a:cubicBezTo>
                      <a:pt x="13138" y="4861"/>
                      <a:pt x="16727" y="3004"/>
                      <a:pt x="20755" y="1802"/>
                    </a:cubicBezTo>
                    <a:cubicBezTo>
                      <a:pt x="24783" y="600"/>
                      <a:pt x="29029" y="0"/>
                      <a:pt x="33497" y="0"/>
                    </a:cubicBezTo>
                    <a:cubicBezTo>
                      <a:pt x="40169" y="0"/>
                      <a:pt x="47728" y="1484"/>
                      <a:pt x="56181" y="4452"/>
                    </a:cubicBezTo>
                    <a:lnTo>
                      <a:pt x="56181" y="20056"/>
                    </a:lnTo>
                    <a:cubicBezTo>
                      <a:pt x="53271" y="18248"/>
                      <a:pt x="50394" y="16742"/>
                      <a:pt x="47553" y="15540"/>
                    </a:cubicBezTo>
                    <a:cubicBezTo>
                      <a:pt x="44712" y="14338"/>
                      <a:pt x="41368" y="13738"/>
                      <a:pt x="37525" y="13738"/>
                    </a:cubicBezTo>
                    <a:cubicBezTo>
                      <a:pt x="34105" y="13738"/>
                      <a:pt x="30910" y="14416"/>
                      <a:pt x="27942" y="15773"/>
                    </a:cubicBezTo>
                    <a:cubicBezTo>
                      <a:pt x="24974" y="17130"/>
                      <a:pt x="22585" y="19065"/>
                      <a:pt x="20776" y="21582"/>
                    </a:cubicBezTo>
                    <a:cubicBezTo>
                      <a:pt x="18968" y="24099"/>
                      <a:pt x="18063" y="27037"/>
                      <a:pt x="18063" y="30402"/>
                    </a:cubicBezTo>
                    <a:cubicBezTo>
                      <a:pt x="18063" y="33370"/>
                      <a:pt x="18853" y="36089"/>
                      <a:pt x="20437" y="38564"/>
                    </a:cubicBezTo>
                    <a:cubicBezTo>
                      <a:pt x="22021" y="41038"/>
                      <a:pt x="24217" y="43001"/>
                      <a:pt x="27031" y="44457"/>
                    </a:cubicBezTo>
                    <a:cubicBezTo>
                      <a:pt x="29844" y="45914"/>
                      <a:pt x="33015" y="46641"/>
                      <a:pt x="36550" y="46641"/>
                    </a:cubicBezTo>
                    <a:cubicBezTo>
                      <a:pt x="39406" y="46641"/>
                      <a:pt x="42104" y="46296"/>
                      <a:pt x="44648" y="45602"/>
                    </a:cubicBezTo>
                    <a:cubicBezTo>
                      <a:pt x="47192" y="44909"/>
                      <a:pt x="49333" y="44139"/>
                      <a:pt x="51072" y="43291"/>
                    </a:cubicBezTo>
                    <a:cubicBezTo>
                      <a:pt x="52810" y="42443"/>
                      <a:pt x="54597" y="41441"/>
                      <a:pt x="56436" y="40281"/>
                    </a:cubicBezTo>
                    <a:lnTo>
                      <a:pt x="56436" y="55164"/>
                    </a:lnTo>
                    <a:close/>
                  </a:path>
                </a:pathLst>
              </a:custGeom>
              <a:solidFill>
                <a:srgbClr val="717171"/>
              </a:solidFill>
              <a:ln w="3097"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F627633D-E0E2-3419-917F-F998EF329E04}"/>
                  </a:ext>
                </a:extLst>
              </p:cNvPr>
              <p:cNvSpPr/>
              <p:nvPr/>
            </p:nvSpPr>
            <p:spPr bwMode="ltGray">
              <a:xfrm>
                <a:off x="10974062" y="6531507"/>
                <a:ext cx="44308" cy="58767"/>
              </a:xfrm>
              <a:custGeom>
                <a:avLst/>
                <a:gdLst>
                  <a:gd name="connsiteX0" fmla="*/ 44309 w 44308"/>
                  <a:gd name="connsiteY0" fmla="*/ 58768 h 58767"/>
                  <a:gd name="connsiteX1" fmla="*/ 0 w 44308"/>
                  <a:gd name="connsiteY1" fmla="*/ 58768 h 58767"/>
                  <a:gd name="connsiteX2" fmla="*/ 0 w 44308"/>
                  <a:gd name="connsiteY2" fmla="*/ 0 h 58767"/>
                  <a:gd name="connsiteX3" fmla="*/ 43588 w 44308"/>
                  <a:gd name="connsiteY3" fmla="*/ 0 h 58767"/>
                  <a:gd name="connsiteX4" fmla="*/ 43588 w 44308"/>
                  <a:gd name="connsiteY4" fmla="*/ 11787 h 58767"/>
                  <a:gd name="connsiteX5" fmla="*/ 17724 w 44308"/>
                  <a:gd name="connsiteY5" fmla="*/ 11787 h 58767"/>
                  <a:gd name="connsiteX6" fmla="*/ 17724 w 44308"/>
                  <a:gd name="connsiteY6" fmla="*/ 22557 h 58767"/>
                  <a:gd name="connsiteX7" fmla="*/ 42401 w 44308"/>
                  <a:gd name="connsiteY7" fmla="*/ 22557 h 58767"/>
                  <a:gd name="connsiteX8" fmla="*/ 42401 w 44308"/>
                  <a:gd name="connsiteY8" fmla="*/ 34387 h 58767"/>
                  <a:gd name="connsiteX9" fmla="*/ 17724 w 44308"/>
                  <a:gd name="connsiteY9" fmla="*/ 34387 h 58767"/>
                  <a:gd name="connsiteX10" fmla="*/ 17724 w 44308"/>
                  <a:gd name="connsiteY10" fmla="*/ 46938 h 58767"/>
                  <a:gd name="connsiteX11" fmla="*/ 44309 w 44308"/>
                  <a:gd name="connsiteY11" fmla="*/ 46938 h 58767"/>
                  <a:gd name="connsiteX12" fmla="*/ 44309 w 44308"/>
                  <a:gd name="connsiteY12" fmla="*/ 58768 h 5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08" h="58767">
                    <a:moveTo>
                      <a:pt x="44309" y="58768"/>
                    </a:moveTo>
                    <a:lnTo>
                      <a:pt x="0" y="58768"/>
                    </a:lnTo>
                    <a:lnTo>
                      <a:pt x="0" y="0"/>
                    </a:lnTo>
                    <a:lnTo>
                      <a:pt x="43588" y="0"/>
                    </a:lnTo>
                    <a:lnTo>
                      <a:pt x="43588" y="11787"/>
                    </a:lnTo>
                    <a:lnTo>
                      <a:pt x="17724" y="11787"/>
                    </a:lnTo>
                    <a:lnTo>
                      <a:pt x="17724" y="22557"/>
                    </a:lnTo>
                    <a:lnTo>
                      <a:pt x="42401" y="22557"/>
                    </a:lnTo>
                    <a:lnTo>
                      <a:pt x="42401" y="34387"/>
                    </a:lnTo>
                    <a:lnTo>
                      <a:pt x="17724" y="34387"/>
                    </a:lnTo>
                    <a:lnTo>
                      <a:pt x="17724" y="46938"/>
                    </a:lnTo>
                    <a:lnTo>
                      <a:pt x="44309" y="46938"/>
                    </a:lnTo>
                    <a:lnTo>
                      <a:pt x="44309" y="58768"/>
                    </a:lnTo>
                    <a:close/>
                  </a:path>
                </a:pathLst>
              </a:custGeom>
              <a:solidFill>
                <a:srgbClr val="717171"/>
              </a:solidFill>
              <a:ln w="3097" cap="flat">
                <a:noFill/>
                <a:prstDash val="solid"/>
                <a:miter/>
              </a:ln>
            </p:spPr>
            <p:txBody>
              <a:bodyPr rtlCol="0" anchor="ctr"/>
              <a:lstStyle/>
              <a:p>
                <a:endParaRPr lang="en-US"/>
              </a:p>
            </p:txBody>
          </p:sp>
        </p:grpSp>
      </p:grpSp>
      <p:sp>
        <p:nvSpPr>
          <p:cNvPr id="2" name="Disclaimer-English (United States)">
            <a:extLst>
              <a:ext uri="{FF2B5EF4-FFF2-40B4-BE49-F238E27FC236}">
                <a16:creationId xmlns:a16="http://schemas.microsoft.com/office/drawing/2014/main" id="{4CAE08D9-EAEB-BCFB-C7D8-341AFC309860}"/>
              </a:ext>
            </a:extLst>
          </p:cNvPr>
          <p:cNvSpPr>
            <a:spLocks noChangeArrowheads="1"/>
          </p:cNvSpPr>
          <p:nvPr userDrawn="1">
            <p:custDataLst>
              <p:tags r:id="rId9"/>
            </p:custDataLst>
          </p:nvPr>
        </p:nvSpPr>
        <p:spPr bwMode="black">
          <a:xfrm>
            <a:off x="551941" y="6547471"/>
            <a:ext cx="795679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CONFIDENTIAL AND PROPRIETARY</a:t>
            </a:r>
          </a:p>
          <a:p>
            <a:pPr marL="0" marR="0" lvl="0" indent="0" algn="l" defTabSz="804863" rtl="0" eaLnBrk="0" fontAlgn="auto" latinLnBrk="0" hangingPunct="0">
              <a:lnSpc>
                <a:spcPct val="100000"/>
              </a:lnSpc>
              <a:spcBef>
                <a:spcPts val="0"/>
              </a:spcBef>
              <a:spcAft>
                <a:spcPts val="0"/>
              </a:spcAft>
              <a:buClr>
                <a:srgbClr val="FFFFFF"/>
              </a:buClr>
              <a:buSzTx/>
              <a:buFontTx/>
              <a:buNone/>
              <a:tabLst/>
              <a:defRPr/>
            </a:pPr>
            <a:r>
              <a:rPr kumimoji="0" lang="en-US" sz="750" b="0" i="0" u="none" strike="noStrike" kern="1200" cap="none" spc="0" normalizeH="0" baseline="0" noProof="0">
                <a:ln>
                  <a:noFill/>
                </a:ln>
                <a:solidFill>
                  <a:srgbClr val="000000"/>
                </a:solidFill>
                <a:effectLst/>
                <a:uLnTx/>
                <a:uFillTx/>
                <a:latin typeface="Arial"/>
                <a:ea typeface="+mn-ea"/>
                <a:cs typeface="+mn-cs"/>
              </a:rPr>
              <a:t>Any use of this material without specific permission is strictly prohibited</a:t>
            </a:r>
          </a:p>
        </p:txBody>
      </p:sp>
      <p:sp>
        <p:nvSpPr>
          <p:cNvPr id="47" name="1. On-page tracker">
            <a:extLst>
              <a:ext uri="{FF2B5EF4-FFF2-40B4-BE49-F238E27FC236}">
                <a16:creationId xmlns:a16="http://schemas.microsoft.com/office/drawing/2014/main" id="{77754A79-237B-D708-D052-6EA2D2656A0C}"/>
              </a:ext>
            </a:extLst>
          </p:cNvPr>
          <p:cNvSpPr txBox="1">
            <a:spLocks/>
          </p:cNvSpPr>
          <p:nvPr userDrawn="1">
            <p:custDataLst>
              <p:tags r:id="rId10"/>
            </p:custDataLst>
          </p:nvPr>
        </p:nvSpPr>
        <p:spPr>
          <a:xfrm>
            <a:off x="7854433" y="59518"/>
            <a:ext cx="3789499"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anchor="t" anchorCtr="0">
            <a:spAutoFit/>
          </a:bodyPr>
          <a:lstStyle>
            <a:lvl1pPr marL="0" indent="0" algn="r"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Pct val="100000"/>
              <a:buFont typeface="Segoe UI" panose="020B0502040204020203" pitchFamily="34" charset="0"/>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CONFIDENTIAL | PRELIMINARY | PRE-DECISIONAL | NOT FOR DISTRIBUTION</a:t>
            </a:r>
          </a:p>
        </p:txBody>
      </p:sp>
    </p:spTree>
    <p:extLst>
      <p:ext uri="{BB962C8B-B14F-4D97-AF65-F5344CB8AC3E}">
        <p14:creationId xmlns:p14="http://schemas.microsoft.com/office/powerpoint/2010/main" val="235094392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ags" Target="../tags/tag4.xml"/><Relationship Id="rId26" Type="http://schemas.openxmlformats.org/officeDocument/2006/relationships/tags" Target="../tags/tag12.xml"/><Relationship Id="rId21" Type="http://schemas.openxmlformats.org/officeDocument/2006/relationships/tags" Target="../tags/tag7.xml"/><Relationship Id="rId34" Type="http://schemas.openxmlformats.org/officeDocument/2006/relationships/tags" Target="../tags/tag2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tags" Target="../tags/tag11.xml"/><Relationship Id="rId33" Type="http://schemas.openxmlformats.org/officeDocument/2006/relationships/tags" Target="../tags/tag19.xml"/><Relationship Id="rId38"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29" Type="http://schemas.openxmlformats.org/officeDocument/2006/relationships/tags" Target="../tags/tag1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0.xml"/><Relationship Id="rId32" Type="http://schemas.openxmlformats.org/officeDocument/2006/relationships/tags" Target="../tags/tag18.xml"/><Relationship Id="rId37"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tags" Target="../tags/tag1.xml"/><Relationship Id="rId23" Type="http://schemas.openxmlformats.org/officeDocument/2006/relationships/tags" Target="../tags/tag9.xml"/><Relationship Id="rId28" Type="http://schemas.openxmlformats.org/officeDocument/2006/relationships/tags" Target="../tags/tag14.xml"/><Relationship Id="rId36"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tags" Target="../tags/tag5.xml"/><Relationship Id="rId31" Type="http://schemas.openxmlformats.org/officeDocument/2006/relationships/tags" Target="../tags/tag1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22" Type="http://schemas.openxmlformats.org/officeDocument/2006/relationships/tags" Target="../tags/tag8.xml"/><Relationship Id="rId27" Type="http://schemas.openxmlformats.org/officeDocument/2006/relationships/tags" Target="../tags/tag13.xml"/><Relationship Id="rId30" Type="http://schemas.openxmlformats.org/officeDocument/2006/relationships/tags" Target="../tags/tag16.xml"/><Relationship Id="rId35" Type="http://schemas.openxmlformats.org/officeDocument/2006/relationships/tags" Target="../tags/tag2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p:cNvGraphicFramePr>
          <p:nvPr userDrawn="1">
            <p:custDataLst>
              <p:tags r:id="rId15"/>
            </p:custDataLst>
            <p:extLst>
              <p:ext uri="{D42A27DB-BD31-4B8C-83A1-F6EECF244321}">
                <p14:modId xmlns:p14="http://schemas.microsoft.com/office/powerpoint/2010/main" val="7903112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6" imgW="413" imgH="416" progId="TCLayout.ActiveDocument.1">
                  <p:embed/>
                </p:oleObj>
              </mc:Choice>
              <mc:Fallback>
                <p:oleObj name="think-cell Slide" r:id="rId36"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6"/>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7"/>
            </p:custDataLst>
          </p:nvPr>
        </p:nvSpPr>
        <p:spPr>
          <a:xfrm>
            <a:off x="553972" y="6278400"/>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8"/>
            </p:custDataLst>
          </p:nvPr>
        </p:nvSpPr>
        <p:spPr>
          <a:xfrm>
            <a:off x="554736" y="172212"/>
            <a:ext cx="11082528" cy="731520"/>
          </a:xfrm>
          <a:prstGeom prst="rect">
            <a:avLst/>
          </a:prstGeom>
        </p:spPr>
        <p:txBody>
          <a:bodyPr vert="horz" wrap="square" lIns="0" tIns="0" rIns="0" bIns="0" rtlCol="0" anchor="b" anchorCtr="0">
            <a:noAutofit/>
          </a:bodyPr>
          <a:lstStyle/>
          <a:p>
            <a:pPr lvl="0"/>
            <a:r>
              <a:rPr lang="en-US"/>
              <a:t>Click to edit Master title style</a:t>
            </a:r>
          </a:p>
        </p:txBody>
      </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9"/>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Above Chart Exhibit Title</a:t>
            </a:r>
          </a:p>
          <a:p>
            <a:pPr lvl="0"/>
            <a:r>
              <a:rPr lang="en-US"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LegendLines" hidden="1">
            <a:extLst>
              <a:ext uri="{FF2B5EF4-FFF2-40B4-BE49-F238E27FC236}">
                <a16:creationId xmlns:a16="http://schemas.microsoft.com/office/drawing/2014/main" id="{493CD96A-D9F8-B66D-2C78-587CDB374FF3}"/>
              </a:ext>
            </a:extLst>
          </p:cNvPr>
          <p:cNvGrpSpPr/>
          <p:nvPr userDrawn="1"/>
        </p:nvGrpSpPr>
        <p:grpSpPr>
          <a:xfrm>
            <a:off x="10317304" y="3150223"/>
            <a:ext cx="1319960" cy="958286"/>
            <a:chOff x="10162879" y="3243772"/>
            <a:chExt cx="1319960" cy="958286"/>
          </a:xfrm>
        </p:grpSpPr>
        <p:sp>
          <p:nvSpPr>
            <p:cNvPr id="8" name="Legend1" hidden="1">
              <a:extLst>
                <a:ext uri="{FF2B5EF4-FFF2-40B4-BE49-F238E27FC236}">
                  <a16:creationId xmlns:a16="http://schemas.microsoft.com/office/drawing/2014/main" id="{2689F1D7-711E-9811-CFE3-F5BA792B979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9" name="Legend2" hidden="1">
              <a:extLst>
                <a:ext uri="{FF2B5EF4-FFF2-40B4-BE49-F238E27FC236}">
                  <a16:creationId xmlns:a16="http://schemas.microsoft.com/office/drawing/2014/main" id="{282B93B2-9F02-5514-EE6D-680020F0FDF6}"/>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0" name="Legend3" hidden="1">
              <a:extLst>
                <a:ext uri="{FF2B5EF4-FFF2-40B4-BE49-F238E27FC236}">
                  <a16:creationId xmlns:a16="http://schemas.microsoft.com/office/drawing/2014/main" id="{0755CA49-77EB-41E4-A5C6-CDE6092856B0}"/>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1" name="LineLegend3" hidden="1">
              <a:extLst>
                <a:ext uri="{FF2B5EF4-FFF2-40B4-BE49-F238E27FC236}">
                  <a16:creationId xmlns:a16="http://schemas.microsoft.com/office/drawing/2014/main" id="{788D80CE-3E0B-72AE-431F-67723BD8D223}"/>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2" name="LineLegend2" hidden="1">
              <a:extLst>
                <a:ext uri="{FF2B5EF4-FFF2-40B4-BE49-F238E27FC236}">
                  <a16:creationId xmlns:a16="http://schemas.microsoft.com/office/drawing/2014/main" id="{3C614FD9-B5A2-214C-8105-EA9454548383}"/>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3" name="LineLegend1" hidden="1">
              <a:extLst>
                <a:ext uri="{FF2B5EF4-FFF2-40B4-BE49-F238E27FC236}">
                  <a16:creationId xmlns:a16="http://schemas.microsoft.com/office/drawing/2014/main" id="{6DBEE9B6-009F-5CB9-1B93-FCA0C9DD0BA9}"/>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grpSp>
      <p:grpSp>
        <p:nvGrpSpPr>
          <p:cNvPr id="14" name="LegendMoons" hidden="1">
            <a:extLst>
              <a:ext uri="{FF2B5EF4-FFF2-40B4-BE49-F238E27FC236}">
                <a16:creationId xmlns:a16="http://schemas.microsoft.com/office/drawing/2014/main" id="{2540A841-40B0-6A2E-097D-0E0912B0EC6B}"/>
              </a:ext>
            </a:extLst>
          </p:cNvPr>
          <p:cNvGrpSpPr/>
          <p:nvPr userDrawn="1"/>
        </p:nvGrpSpPr>
        <p:grpSpPr>
          <a:xfrm>
            <a:off x="10688315" y="1145373"/>
            <a:ext cx="948949" cy="1731859"/>
            <a:chOff x="7723680" y="1702457"/>
            <a:chExt cx="948949" cy="1731859"/>
          </a:xfrm>
        </p:grpSpPr>
        <p:sp>
          <p:nvSpPr>
            <p:cNvPr id="15" name="Legend1" hidden="1">
              <a:extLst>
                <a:ext uri="{FF2B5EF4-FFF2-40B4-BE49-F238E27FC236}">
                  <a16:creationId xmlns:a16="http://schemas.microsoft.com/office/drawing/2014/main" id="{CF654F68-3651-D140-C565-48576C4F2FBA}"/>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7" name="Legend2" hidden="1">
              <a:extLst>
                <a:ext uri="{FF2B5EF4-FFF2-40B4-BE49-F238E27FC236}">
                  <a16:creationId xmlns:a16="http://schemas.microsoft.com/office/drawing/2014/main" id="{247604FF-BFD6-2A4D-9EB1-4653BAD6E433}"/>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8" name="Legend3" hidden="1">
              <a:extLst>
                <a:ext uri="{FF2B5EF4-FFF2-40B4-BE49-F238E27FC236}">
                  <a16:creationId xmlns:a16="http://schemas.microsoft.com/office/drawing/2014/main" id="{62ED5B3B-3E6F-80FF-212B-A8A0554F9877}"/>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9" name="Legend4" hidden="1">
              <a:extLst>
                <a:ext uri="{FF2B5EF4-FFF2-40B4-BE49-F238E27FC236}">
                  <a16:creationId xmlns:a16="http://schemas.microsoft.com/office/drawing/2014/main" id="{AF525D36-696B-2190-36C9-01FADFC06EDE}"/>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0" name="Legend5" hidden="1">
              <a:extLst>
                <a:ext uri="{FF2B5EF4-FFF2-40B4-BE49-F238E27FC236}">
                  <a16:creationId xmlns:a16="http://schemas.microsoft.com/office/drawing/2014/main" id="{565CC573-6751-858D-A2AA-0E36AD355839}"/>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nvGrpSpPr>
            <p:cNvPr id="21" name="MoonLegend1" hidden="1">
              <a:extLst>
                <a:ext uri="{FF2B5EF4-FFF2-40B4-BE49-F238E27FC236}">
                  <a16:creationId xmlns:a16="http://schemas.microsoft.com/office/drawing/2014/main" id="{4EAC8BAD-6E24-975B-F452-D9C69DDBB29C}"/>
                </a:ext>
              </a:extLst>
            </p:cNvPr>
            <p:cNvGrpSpPr>
              <a:grpSpLocks noChangeAspect="1"/>
            </p:cNvGrpSpPr>
            <p:nvPr>
              <p:custDataLst>
                <p:tags r:id="rId21"/>
              </p:custDataLst>
            </p:nvPr>
          </p:nvGrpSpPr>
          <p:grpSpPr>
            <a:xfrm>
              <a:off x="7723680" y="1702457"/>
              <a:ext cx="228600" cy="228600"/>
              <a:chOff x="762000" y="1270000"/>
              <a:chExt cx="254000" cy="254000"/>
            </a:xfrm>
          </p:grpSpPr>
          <p:sp>
            <p:nvSpPr>
              <p:cNvPr id="34" name="Oval 33" hidden="1">
                <a:extLst>
                  <a:ext uri="{FF2B5EF4-FFF2-40B4-BE49-F238E27FC236}">
                    <a16:creationId xmlns:a16="http://schemas.microsoft.com/office/drawing/2014/main" id="{55522A23-9BB5-888A-5B26-3ECC976A87FC}"/>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35" name="Arc 34" hidden="1">
                <a:extLst>
                  <a:ext uri="{FF2B5EF4-FFF2-40B4-BE49-F238E27FC236}">
                    <a16:creationId xmlns:a16="http://schemas.microsoft.com/office/drawing/2014/main" id="{B0E89928-34BB-A656-C59E-F8B3E282CDB1}"/>
                  </a:ext>
                </a:extLst>
              </p:cNvPr>
              <p:cNvSpPr/>
              <p:nvPr>
                <p:custDataLst>
                  <p:tags r:id="rId3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22" name="MoonLegend2" hidden="1">
              <a:extLst>
                <a:ext uri="{FF2B5EF4-FFF2-40B4-BE49-F238E27FC236}">
                  <a16:creationId xmlns:a16="http://schemas.microsoft.com/office/drawing/2014/main" id="{16BDED0C-7A12-972F-E595-CF5D82861FF4}"/>
                </a:ext>
              </a:extLst>
            </p:cNvPr>
            <p:cNvGrpSpPr>
              <a:grpSpLocks noChangeAspect="1"/>
            </p:cNvGrpSpPr>
            <p:nvPr>
              <p:custDataLst>
                <p:tags r:id="rId22"/>
              </p:custDataLst>
            </p:nvPr>
          </p:nvGrpSpPr>
          <p:grpSpPr>
            <a:xfrm>
              <a:off x="7723680" y="2078270"/>
              <a:ext cx="228600" cy="228600"/>
              <a:chOff x="762000" y="1270000"/>
              <a:chExt cx="254000" cy="254000"/>
            </a:xfrm>
          </p:grpSpPr>
          <p:sp>
            <p:nvSpPr>
              <p:cNvPr id="32" name="Oval 31" hidden="1">
                <a:extLst>
                  <a:ext uri="{FF2B5EF4-FFF2-40B4-BE49-F238E27FC236}">
                    <a16:creationId xmlns:a16="http://schemas.microsoft.com/office/drawing/2014/main" id="{FA5FADD1-8400-6E95-14C7-D1269AC5E0E3}"/>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33" name="Arc 32" hidden="1">
                <a:extLst>
                  <a:ext uri="{FF2B5EF4-FFF2-40B4-BE49-F238E27FC236}">
                    <a16:creationId xmlns:a16="http://schemas.microsoft.com/office/drawing/2014/main" id="{5DD76E5D-35B6-6599-E703-69572282BC6A}"/>
                  </a:ext>
                </a:extLst>
              </p:cNvPr>
              <p:cNvSpPr/>
              <p:nvPr>
                <p:custDataLst>
                  <p:tags r:id="rId33"/>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23" name="MoonLegend3" hidden="1">
              <a:extLst>
                <a:ext uri="{FF2B5EF4-FFF2-40B4-BE49-F238E27FC236}">
                  <a16:creationId xmlns:a16="http://schemas.microsoft.com/office/drawing/2014/main" id="{9EAAC7D8-0102-4AB0-A62D-4DBB83A7153F}"/>
                </a:ext>
              </a:extLst>
            </p:cNvPr>
            <p:cNvGrpSpPr>
              <a:grpSpLocks noChangeAspect="1"/>
            </p:cNvGrpSpPr>
            <p:nvPr>
              <p:custDataLst>
                <p:tags r:id="rId23"/>
              </p:custDataLst>
            </p:nvPr>
          </p:nvGrpSpPr>
          <p:grpSpPr>
            <a:xfrm>
              <a:off x="7723680" y="2454085"/>
              <a:ext cx="228600" cy="228600"/>
              <a:chOff x="762000" y="1270000"/>
              <a:chExt cx="254000" cy="254000"/>
            </a:xfrm>
          </p:grpSpPr>
          <p:sp>
            <p:nvSpPr>
              <p:cNvPr id="30" name="Oval 29" hidden="1">
                <a:extLst>
                  <a:ext uri="{FF2B5EF4-FFF2-40B4-BE49-F238E27FC236}">
                    <a16:creationId xmlns:a16="http://schemas.microsoft.com/office/drawing/2014/main" id="{B295F020-7D5D-6566-D53D-96E487E38D8C}"/>
                  </a:ext>
                </a:extLst>
              </p:cNvPr>
              <p:cNvSpPr/>
              <p:nvPr>
                <p:custDataLst>
                  <p:tags r:id="rId3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31" name="Arc 30" hidden="1">
                <a:extLst>
                  <a:ext uri="{FF2B5EF4-FFF2-40B4-BE49-F238E27FC236}">
                    <a16:creationId xmlns:a16="http://schemas.microsoft.com/office/drawing/2014/main" id="{2AC6C98A-CF4F-0020-1F2D-FAB171611EB9}"/>
                  </a:ext>
                </a:extLst>
              </p:cNvPr>
              <p:cNvSpPr/>
              <p:nvPr>
                <p:custDataLst>
                  <p:tags r:id="rId3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24" name="MoonLegend4" hidden="1">
              <a:extLst>
                <a:ext uri="{FF2B5EF4-FFF2-40B4-BE49-F238E27FC236}">
                  <a16:creationId xmlns:a16="http://schemas.microsoft.com/office/drawing/2014/main" id="{11AE81EE-A6F8-37B2-7631-8CD9546614C9}"/>
                </a:ext>
              </a:extLst>
            </p:cNvPr>
            <p:cNvGrpSpPr>
              <a:grpSpLocks noChangeAspect="1"/>
            </p:cNvGrpSpPr>
            <p:nvPr>
              <p:custDataLst>
                <p:tags r:id="rId24"/>
              </p:custDataLst>
            </p:nvPr>
          </p:nvGrpSpPr>
          <p:grpSpPr>
            <a:xfrm>
              <a:off x="7723680" y="2829900"/>
              <a:ext cx="228600" cy="228600"/>
              <a:chOff x="762000" y="1270000"/>
              <a:chExt cx="254000" cy="254000"/>
            </a:xfrm>
          </p:grpSpPr>
          <p:sp>
            <p:nvSpPr>
              <p:cNvPr id="28" name="Oval 27" hidden="1">
                <a:extLst>
                  <a:ext uri="{FF2B5EF4-FFF2-40B4-BE49-F238E27FC236}">
                    <a16:creationId xmlns:a16="http://schemas.microsoft.com/office/drawing/2014/main" id="{D5BB290B-82BD-1A70-AFAD-B609F6E1F131}"/>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29" name="Arc 28" hidden="1">
                <a:extLst>
                  <a:ext uri="{FF2B5EF4-FFF2-40B4-BE49-F238E27FC236}">
                    <a16:creationId xmlns:a16="http://schemas.microsoft.com/office/drawing/2014/main" id="{121C680A-9334-5293-F4E1-58D9818584AB}"/>
                  </a:ext>
                </a:extLst>
              </p:cNvPr>
              <p:cNvSpPr/>
              <p:nvPr>
                <p:custDataLst>
                  <p:tags r:id="rId29"/>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25" name="MoonLegend5" hidden="1">
              <a:extLst>
                <a:ext uri="{FF2B5EF4-FFF2-40B4-BE49-F238E27FC236}">
                  <a16:creationId xmlns:a16="http://schemas.microsoft.com/office/drawing/2014/main" id="{96CBF62B-EE40-7A83-3FF3-00E0C38E4F1E}"/>
                </a:ext>
              </a:extLst>
            </p:cNvPr>
            <p:cNvGrpSpPr>
              <a:grpSpLocks noChangeAspect="1"/>
            </p:cNvGrpSpPr>
            <p:nvPr>
              <p:custDataLst>
                <p:tags r:id="rId25"/>
              </p:custDataLst>
            </p:nvPr>
          </p:nvGrpSpPr>
          <p:grpSpPr>
            <a:xfrm>
              <a:off x="7723680" y="3205716"/>
              <a:ext cx="228600" cy="228600"/>
              <a:chOff x="762000" y="1270000"/>
              <a:chExt cx="254000" cy="254000"/>
            </a:xfrm>
          </p:grpSpPr>
          <p:sp>
            <p:nvSpPr>
              <p:cNvPr id="26" name="Oval 25" hidden="1">
                <a:extLst>
                  <a:ext uri="{FF2B5EF4-FFF2-40B4-BE49-F238E27FC236}">
                    <a16:creationId xmlns:a16="http://schemas.microsoft.com/office/drawing/2014/main" id="{7BCD979D-BCEA-BED3-5E69-30F11F8BC721}"/>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27" name="Arc 26" hidden="1">
                <a:extLst>
                  <a:ext uri="{FF2B5EF4-FFF2-40B4-BE49-F238E27FC236}">
                    <a16:creationId xmlns:a16="http://schemas.microsoft.com/office/drawing/2014/main" id="{F0F6DF4A-3F19-4AA0-8BD8-8252956C0DCB}"/>
                  </a:ext>
                </a:extLst>
              </p:cNvPr>
              <p:cNvSpPr/>
              <p:nvPr>
                <p:custDataLst>
                  <p:tags r:id="rId27"/>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grpSp>
        <p:nvGrpSpPr>
          <p:cNvPr id="36" name="LegendBoxes" hidden="1">
            <a:extLst>
              <a:ext uri="{FF2B5EF4-FFF2-40B4-BE49-F238E27FC236}">
                <a16:creationId xmlns:a16="http://schemas.microsoft.com/office/drawing/2014/main" id="{1E882227-3AF5-18E5-A96D-43FF5DEF7B7D}"/>
              </a:ext>
            </a:extLst>
          </p:cNvPr>
          <p:cNvGrpSpPr/>
          <p:nvPr userDrawn="1"/>
        </p:nvGrpSpPr>
        <p:grpSpPr>
          <a:xfrm>
            <a:off x="10714801" y="4381500"/>
            <a:ext cx="922463" cy="1717282"/>
            <a:chOff x="10652400" y="4322824"/>
            <a:chExt cx="922463" cy="1717282"/>
          </a:xfrm>
        </p:grpSpPr>
        <p:sp>
          <p:nvSpPr>
            <p:cNvPr id="37" name="RectangleLegend1" hidden="1">
              <a:extLst>
                <a:ext uri="{FF2B5EF4-FFF2-40B4-BE49-F238E27FC236}">
                  <a16:creationId xmlns:a16="http://schemas.microsoft.com/office/drawing/2014/main" id="{B7C7C39D-34FF-5F9E-8B62-C7A641388BE3}"/>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38" name="RectangleLegend2" hidden="1">
              <a:extLst>
                <a:ext uri="{FF2B5EF4-FFF2-40B4-BE49-F238E27FC236}">
                  <a16:creationId xmlns:a16="http://schemas.microsoft.com/office/drawing/2014/main" id="{EF7A3B6F-19F5-62E9-1182-508802085917}"/>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39" name="RectangleLegend3" hidden="1">
              <a:extLst>
                <a:ext uri="{FF2B5EF4-FFF2-40B4-BE49-F238E27FC236}">
                  <a16:creationId xmlns:a16="http://schemas.microsoft.com/office/drawing/2014/main" id="{3D8E1B03-6806-CDFA-55E9-82E64282A240}"/>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40" name="RectangleLegend4" hidden="1">
              <a:extLst>
                <a:ext uri="{FF2B5EF4-FFF2-40B4-BE49-F238E27FC236}">
                  <a16:creationId xmlns:a16="http://schemas.microsoft.com/office/drawing/2014/main" id="{78AE5FA3-4C20-1F7F-2A54-1914D422F549}"/>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41" name="RectangleLegend5" hidden="1">
              <a:extLst>
                <a:ext uri="{FF2B5EF4-FFF2-40B4-BE49-F238E27FC236}">
                  <a16:creationId xmlns:a16="http://schemas.microsoft.com/office/drawing/2014/main" id="{B3C19782-ABCE-EA60-F024-F2D9FBA25494}"/>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42" name="Legend1" hidden="1">
              <a:extLst>
                <a:ext uri="{FF2B5EF4-FFF2-40B4-BE49-F238E27FC236}">
                  <a16:creationId xmlns:a16="http://schemas.microsoft.com/office/drawing/2014/main" id="{40161F8B-8C7F-3BD9-38A9-2DDF620AC585}"/>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43" name="Legend2" hidden="1">
              <a:extLst>
                <a:ext uri="{FF2B5EF4-FFF2-40B4-BE49-F238E27FC236}">
                  <a16:creationId xmlns:a16="http://schemas.microsoft.com/office/drawing/2014/main" id="{A261B059-57C6-2D67-3505-2C9D86EF29C2}"/>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44" name="Legend3" hidden="1">
              <a:extLst>
                <a:ext uri="{FF2B5EF4-FFF2-40B4-BE49-F238E27FC236}">
                  <a16:creationId xmlns:a16="http://schemas.microsoft.com/office/drawing/2014/main" id="{BD4217E1-287A-7AB2-FB50-9F8CA41F0381}"/>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45" name="Legend4" hidden="1">
              <a:extLst>
                <a:ext uri="{FF2B5EF4-FFF2-40B4-BE49-F238E27FC236}">
                  <a16:creationId xmlns:a16="http://schemas.microsoft.com/office/drawing/2014/main" id="{A6326DA8-9C89-8D30-BCDF-72C6D0F67841}"/>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46" name="Legend5" hidden="1">
              <a:extLst>
                <a:ext uri="{FF2B5EF4-FFF2-40B4-BE49-F238E27FC236}">
                  <a16:creationId xmlns:a16="http://schemas.microsoft.com/office/drawing/2014/main" id="{2F61D8B7-DB2C-909F-E797-A6674B248CEF}"/>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pic>
        <p:nvPicPr>
          <p:cNvPr id="171" name="Grid" hidden="1">
            <a:extLst>
              <a:ext uri="{FF2B5EF4-FFF2-40B4-BE49-F238E27FC236}">
                <a16:creationId xmlns:a16="http://schemas.microsoft.com/office/drawing/2014/main" id="{32BC895D-D753-A70E-F792-03B01EE77BF6}"/>
              </a:ext>
            </a:extLst>
          </p:cNvPr>
          <p:cNvPicPr>
            <a:picLocks noChangeAspect="1"/>
          </p:cNvPicPr>
          <p:nvPr userDrawn="1">
            <p:custDataLst>
              <p:tags r:id="rId20"/>
            </p:custDataLst>
          </p:nvPr>
        </p:nvPicPr>
        <p:blipFill>
          <a:blip r:embed="rId38"/>
          <a:stretch>
            <a:fillRect/>
          </a:stretch>
        </p:blipFill>
        <p:spPr>
          <a:xfrm>
            <a:off x="0" y="0"/>
            <a:ext cx="12184601" cy="6858000"/>
          </a:xfrm>
          <a:prstGeom prst="rect">
            <a:avLst/>
          </a:prstGeom>
        </p:spPr>
      </p:pic>
    </p:spTree>
    <p:extLst>
      <p:ext uri="{BB962C8B-B14F-4D97-AF65-F5344CB8AC3E}">
        <p14:creationId xmlns:p14="http://schemas.microsoft.com/office/powerpoint/2010/main" val="294292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125.xml"/><Relationship Id="rId7" Type="http://schemas.openxmlformats.org/officeDocument/2006/relationships/notesSlide" Target="../notesSlides/notesSlide1.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1.xml"/><Relationship Id="rId5" Type="http://schemas.openxmlformats.org/officeDocument/2006/relationships/tags" Target="../tags/tag127.xml"/><Relationship Id="rId4" Type="http://schemas.openxmlformats.org/officeDocument/2006/relationships/tags" Target="../tags/tag126.xml"/><Relationship Id="rId9" Type="http://schemas.openxmlformats.org/officeDocument/2006/relationships/image" Target="../media/image9.em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1.sv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hyperlink" Target="https://linkup.idaho.gov/wp-content/uploads/2026/08/Eligible_BSLs_Round_3_Updated-08.12.2026-1.xlsx" TargetMode="External"/><Relationship Id="rId3" Type="http://schemas.openxmlformats.org/officeDocument/2006/relationships/tags" Target="../tags/tag131.xml"/><Relationship Id="rId7" Type="http://schemas.openxmlformats.org/officeDocument/2006/relationships/oleObject" Target="../embeddings/oleObject7.bin"/><Relationship Id="rId12" Type="http://schemas.openxmlformats.org/officeDocument/2006/relationships/hyperlink" Target="https://linkup.idaho.gov/wp-content/uploads/2026/08/Final_Round3_APA_BSL_Template-8.13.2026-1.xlsx" TargetMode="Externa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notesSlide" Target="../notesSlides/notesSlide18.xml"/><Relationship Id="rId11" Type="http://schemas.openxmlformats.org/officeDocument/2006/relationships/hyperlink" Target="https://experience.arcgis.com/experience/86b986601e2844bf9174804dbdfaa649" TargetMode="External"/><Relationship Id="rId5" Type="http://schemas.openxmlformats.org/officeDocument/2006/relationships/slideLayout" Target="../slideLayouts/slideLayout1.xml"/><Relationship Id="rId15" Type="http://schemas.openxmlformats.org/officeDocument/2006/relationships/hyperlink" Target="mailto:IdahoBEAD@mbakerintl.com" TargetMode="External"/><Relationship Id="rId10" Type="http://schemas.openxmlformats.org/officeDocument/2006/relationships/hyperlink" Target="https://linkup.idaho.gov/wp-content/uploads/2025/09/Idaho-BEAD-Subgrant-Agreement_DRAFT-9.15.25.pdf" TargetMode="External"/><Relationship Id="rId4" Type="http://schemas.openxmlformats.org/officeDocument/2006/relationships/tags" Target="../tags/tag132.xml"/><Relationship Id="rId9" Type="http://schemas.openxmlformats.org/officeDocument/2006/relationships/hyperlink" Target="https://commerce.idaho.gov/wp-content/uploads/2025/07/Scoring-Matrix_IBAB-Approved-6.30.25.pdf" TargetMode="External"/><Relationship Id="rId14" Type="http://schemas.openxmlformats.org/officeDocument/2006/relationships/hyperlink" Target="https://linkup.idaho.gov/wp-content/uploads/2026/08/PAC-Bidding-Round-Attestation_Ph1_08.11.26_DRAFT.doc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5.xml"/><Relationship Id="rId7" Type="http://schemas.openxmlformats.org/officeDocument/2006/relationships/image" Target="../media/image12.svg"/><Relationship Id="rId2" Type="http://schemas.openxmlformats.org/officeDocument/2006/relationships/slideLayout" Target="../slideLayouts/slideLayout2.xml"/><Relationship Id="rId1" Type="http://schemas.openxmlformats.org/officeDocument/2006/relationships/tags" Target="../tags/tag128.xml"/><Relationship Id="rId6" Type="http://schemas.openxmlformats.org/officeDocument/2006/relationships/image" Target="../media/image11.png"/><Relationship Id="rId5" Type="http://schemas.openxmlformats.org/officeDocument/2006/relationships/image" Target="../media/image9.e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845F5-58B5-8B4D-83D6-5AC92BC1E700}"/>
            </a:ext>
          </a:extLst>
        </p:cNvPr>
        <p:cNvGrpSpPr/>
        <p:nvPr/>
      </p:nvGrpSpPr>
      <p:grpSpPr>
        <a:xfrm>
          <a:off x="0" y="0"/>
          <a:ext cx="0" cy="0"/>
          <a:chOff x="0" y="0"/>
          <a:chExt cx="0" cy="0"/>
        </a:xfrm>
      </p:grpSpPr>
      <p:graphicFrame>
        <p:nvGraphicFramePr>
          <p:cNvPr id="4" name="Object 6" hidden="1">
            <a:extLst>
              <a:ext uri="{FF2B5EF4-FFF2-40B4-BE49-F238E27FC236}">
                <a16:creationId xmlns:a16="http://schemas.microsoft.com/office/drawing/2014/main" id="{E795D6D4-9DE7-60F3-77C3-403472D289F9}"/>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04" imgH="403" progId="TCLayout.ActiveDocument.1">
                  <p:embed/>
                </p:oleObj>
              </mc:Choice>
              <mc:Fallback>
                <p:oleObj name="think-cell Slide" r:id="rId8" imgW="404" imgH="403" progId="TCLayout.ActiveDocument.1">
                  <p:embed/>
                  <p:pic>
                    <p:nvPicPr>
                      <p:cNvPr id="4" name="Object 6" hidden="1">
                        <a:extLst>
                          <a:ext uri="{FF2B5EF4-FFF2-40B4-BE49-F238E27FC236}">
                            <a16:creationId xmlns:a16="http://schemas.microsoft.com/office/drawing/2014/main" id="{E795D6D4-9DE7-60F3-77C3-403472D289F9}"/>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Subtitle">
            <a:extLst>
              <a:ext uri="{FF2B5EF4-FFF2-40B4-BE49-F238E27FC236}">
                <a16:creationId xmlns:a16="http://schemas.microsoft.com/office/drawing/2014/main" id="{B3FE84DB-D75C-6631-C9B7-BBA0CE2BFAC0}"/>
              </a:ext>
            </a:extLst>
          </p:cNvPr>
          <p:cNvSpPr>
            <a:spLocks noGrp="1"/>
          </p:cNvSpPr>
          <p:nvPr>
            <p:ph type="subTitle" idx="1"/>
            <p:custDataLst>
              <p:tags r:id="rId3"/>
            </p:custDataLst>
          </p:nvPr>
        </p:nvSpPr>
        <p:spPr>
          <a:xfrm>
            <a:off x="548829" y="4479292"/>
            <a:ext cx="4988971" cy="307777"/>
          </a:xfrm>
          <a:noFill/>
          <a:ln/>
          <a:extLst>
            <a:ext uri="{909E8E84-426E-40DD-AFC4-6F175D3DCCD1}">
              <a14:hiddenFill xmlns:a14="http://schemas.microsoft.com/office/drawing/2010/main">
                <a:solidFill>
                  <a:srgbClr val="FFFFFF"/>
                </a:solidFill>
              </a14:hiddenFill>
            </a:ext>
          </a:extLst>
        </p:spPr>
        <p:txBody>
          <a:bodyPr>
            <a:noAutofit/>
          </a:bodyPr>
          <a:lstStyle/>
          <a:p>
            <a:r>
              <a:rPr lang="en-US">
                <a:latin typeface="Aptos" panose="020B0004020202020204" pitchFamily="34" charset="0"/>
              </a:rPr>
              <a:t>IDAHO OFFICE OF BROADBAND</a:t>
            </a:r>
          </a:p>
        </p:txBody>
      </p:sp>
      <p:sp>
        <p:nvSpPr>
          <p:cNvPr id="3" name="Title">
            <a:extLst>
              <a:ext uri="{FF2B5EF4-FFF2-40B4-BE49-F238E27FC236}">
                <a16:creationId xmlns:a16="http://schemas.microsoft.com/office/drawing/2014/main" id="{AB7BA21F-F3DC-DA78-322B-73956F41B81F}"/>
              </a:ext>
            </a:extLst>
          </p:cNvPr>
          <p:cNvSpPr>
            <a:spLocks noGrp="1"/>
          </p:cNvSpPr>
          <p:nvPr>
            <p:ph type="title"/>
            <p:custDataLst>
              <p:tags r:id="rId4"/>
            </p:custDataLst>
          </p:nvPr>
        </p:nvSpPr>
        <p:spPr>
          <a:xfrm>
            <a:off x="548828" y="2413337"/>
            <a:ext cx="4867997" cy="1477328"/>
          </a:xfrm>
          <a:noFill/>
          <a:ln/>
          <a:extLst>
            <a:ext uri="{909E8E84-426E-40DD-AFC4-6F175D3DCCD1}">
              <a14:hiddenFill xmlns:a14="http://schemas.microsoft.com/office/drawing/2010/main">
                <a:solidFill>
                  <a:srgbClr val="FFFFFF"/>
                </a:solidFill>
              </a14:hiddenFill>
            </a:ext>
          </a:extLst>
        </p:spPr>
        <p:txBody>
          <a:bodyPr vert="horz" wrap="square" rIns="0">
            <a:spAutoFit/>
          </a:bodyPr>
          <a:lstStyle/>
          <a:p>
            <a:r>
              <a:rPr lang="en-US" sz="3200" b="1" kern="1800">
                <a:latin typeface="Aptos" panose="020B0004020202020204" pitchFamily="34" charset="0"/>
                <a:ea typeface="Calibri"/>
                <a:cs typeface="Calibri"/>
              </a:rPr>
              <a:t>Idaho BEAD </a:t>
            </a:r>
            <a:br>
              <a:rPr lang="en-US" sz="3200" b="1" kern="1800">
                <a:latin typeface="Aptos" panose="020B0004020202020204" pitchFamily="34" charset="0"/>
                <a:ea typeface="Calibri"/>
                <a:cs typeface="Calibri"/>
              </a:rPr>
            </a:br>
            <a:r>
              <a:rPr lang="en-US" sz="3200" b="1" kern="1800">
                <a:latin typeface="Aptos" panose="020B0004020202020204" pitchFamily="34" charset="0"/>
                <a:ea typeface="Calibri"/>
                <a:cs typeface="Calibri"/>
              </a:rPr>
              <a:t>Post Award Changes (PAC) Bidding Round</a:t>
            </a:r>
            <a:endParaRPr lang="en-US" sz="3200">
              <a:latin typeface="Aptos" panose="020B0004020202020204" pitchFamily="34" charset="0"/>
              <a:cs typeface="Arial"/>
            </a:endParaRPr>
          </a:p>
        </p:txBody>
      </p:sp>
      <p:sp>
        <p:nvSpPr>
          <p:cNvPr id="2" name="Subtitle">
            <a:extLst>
              <a:ext uri="{FF2B5EF4-FFF2-40B4-BE49-F238E27FC236}">
                <a16:creationId xmlns:a16="http://schemas.microsoft.com/office/drawing/2014/main" id="{4E9546E8-8896-8D5D-A76F-CB120E32BBAC}"/>
              </a:ext>
            </a:extLst>
          </p:cNvPr>
          <p:cNvSpPr txBox="1">
            <a:spLocks/>
          </p:cNvSpPr>
          <p:nvPr>
            <p:custDataLst>
              <p:tags r:id="rId5"/>
            </p:custDataLst>
          </p:nvPr>
        </p:nvSpPr>
        <p:spPr bwMode="auto">
          <a:xfrm>
            <a:off x="548829" y="4858943"/>
            <a:ext cx="4988971"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2000" kern="1200" dirty="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600">
                <a:latin typeface="Aptos" panose="020B0004020202020204" pitchFamily="34" charset="0"/>
              </a:rPr>
              <a:t>August 14, 2026</a:t>
            </a:r>
          </a:p>
        </p:txBody>
      </p:sp>
    </p:spTree>
    <p:custDataLst>
      <p:tags r:id="rId1"/>
    </p:custDataLst>
    <p:extLst>
      <p:ext uri="{BB962C8B-B14F-4D97-AF65-F5344CB8AC3E}">
        <p14:creationId xmlns:p14="http://schemas.microsoft.com/office/powerpoint/2010/main" val="96689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24E0B-361F-7834-B72E-4574927729F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DCE80C6-F1C8-9E07-6AAA-1A7182B1405D}"/>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A813B2F3-3ABE-0C02-8F92-0A351B8FA5DC}"/>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10</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AE05F096-8B95-F705-6B35-9DCD946ADBF2}"/>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lang="en-US">
                <a:ln>
                  <a:noFill/>
                </a:ln>
                <a:solidFill>
                  <a:schemeClr val="bg1"/>
                </a:solidFill>
                <a:latin typeface="+mn-lt"/>
                <a:ea typeface="+mn-ea"/>
                <a:cs typeface="Arial Black" panose="020B0604020202020204" pitchFamily="34" charset="0"/>
              </a:rPr>
              <a:t>Official Intake Form: Survey 123</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2BA220DA-93DD-F448-B10C-28A0AC296E6F}"/>
              </a:ext>
            </a:extLst>
          </p:cNvPr>
          <p:cNvPicPr>
            <a:picLocks noChangeAspect="1"/>
          </p:cNvPicPr>
          <p:nvPr/>
        </p:nvPicPr>
        <p:blipFill>
          <a:blip r:embed="rId3"/>
          <a:stretch>
            <a:fillRect/>
          </a:stretch>
        </p:blipFill>
        <p:spPr>
          <a:xfrm>
            <a:off x="0" y="6296931"/>
            <a:ext cx="1000125" cy="555625"/>
          </a:xfrm>
          <a:prstGeom prst="rect">
            <a:avLst/>
          </a:prstGeom>
        </p:spPr>
      </p:pic>
      <p:sp>
        <p:nvSpPr>
          <p:cNvPr id="3" name="TextBox 2">
            <a:extLst>
              <a:ext uri="{FF2B5EF4-FFF2-40B4-BE49-F238E27FC236}">
                <a16:creationId xmlns:a16="http://schemas.microsoft.com/office/drawing/2014/main" id="{21980D9E-DBD5-D25E-B4E3-7E76584B8D9D}"/>
              </a:ext>
            </a:extLst>
          </p:cNvPr>
          <p:cNvSpPr txBox="1"/>
          <p:nvPr/>
        </p:nvSpPr>
        <p:spPr>
          <a:xfrm>
            <a:off x="500062" y="1678395"/>
            <a:ext cx="6933819" cy="4616648"/>
          </a:xfrm>
          <a:prstGeom prst="rect">
            <a:avLst/>
          </a:prstGeom>
          <a:noFill/>
        </p:spPr>
        <p:txBody>
          <a:bodyPr wrap="square" lIns="91440" tIns="45720" rIns="91440" bIns="45720" anchor="t">
            <a:spAutoFit/>
          </a:bodyPr>
          <a:lstStyle/>
          <a:p>
            <a:pPr>
              <a:spcBef>
                <a:spcPts val="1200"/>
              </a:spcBef>
            </a:pPr>
            <a:r>
              <a:rPr lang="en-US" b="1">
                <a:solidFill>
                  <a:schemeClr val="accent1"/>
                </a:solidFill>
                <a:latin typeface="Aptos" panose="020B0004020202020204" pitchFamily="34" charset="0"/>
              </a:rPr>
              <a:t>Important</a:t>
            </a:r>
          </a:p>
          <a:p>
            <a:pPr marL="461963" lvl="1" indent="-285750">
              <a:buFont typeface="Arial" panose="020B0604020202020204" pitchFamily="34" charset="0"/>
              <a:buChar char="•"/>
            </a:pPr>
            <a:r>
              <a:rPr lang="en-US" sz="1600">
                <a:latin typeface="Aptos"/>
                <a:ea typeface="Calibri"/>
                <a:cs typeface="Calibri"/>
              </a:rPr>
              <a:t>Accessing the application form</a:t>
            </a:r>
          </a:p>
          <a:p>
            <a:pPr marL="461963" lvl="1" indent="-285750">
              <a:buFont typeface="Arial" panose="020B0604020202020204" pitchFamily="34" charset="0"/>
              <a:buChar char="•"/>
            </a:pPr>
            <a:r>
              <a:rPr lang="en-US" sz="1600">
                <a:latin typeface="Aptos"/>
                <a:ea typeface="Calibri"/>
                <a:cs typeface="Calibri"/>
              </a:rPr>
              <a:t>Project-level submissions</a:t>
            </a:r>
          </a:p>
          <a:p>
            <a:pPr marL="461963" lvl="1" indent="-285750">
              <a:buFont typeface="Arial" panose="020B0604020202020204" pitchFamily="34" charset="0"/>
              <a:buChar char="•"/>
            </a:pPr>
            <a:r>
              <a:rPr lang="en-US" sz="1600">
                <a:latin typeface="Aptos"/>
                <a:ea typeface="Calibri"/>
                <a:cs typeface="Calibri"/>
              </a:rPr>
              <a:t>Submission methodology</a:t>
            </a:r>
          </a:p>
          <a:p>
            <a:pPr marL="461963" lvl="1" indent="-285750">
              <a:buFont typeface="Arial" panose="020B0604020202020204" pitchFamily="34" charset="0"/>
              <a:buChar char="•"/>
            </a:pPr>
            <a:r>
              <a:rPr lang="en-US" sz="1600">
                <a:latin typeface="Aptos"/>
                <a:ea typeface="Calibri"/>
                <a:cs typeface="Calibri"/>
              </a:rPr>
              <a:t>Upload/Attachment requirements</a:t>
            </a:r>
          </a:p>
          <a:p>
            <a:pPr marL="0" lvl="1"/>
            <a:endParaRPr lang="en-US">
              <a:latin typeface="Aptos"/>
              <a:ea typeface="Calibri"/>
              <a:cs typeface="Calibri"/>
            </a:endParaRPr>
          </a:p>
          <a:p>
            <a:pPr marL="0" lvl="1"/>
            <a:r>
              <a:rPr lang="en-US" b="1">
                <a:solidFill>
                  <a:schemeClr val="accent1"/>
                </a:solidFill>
                <a:latin typeface="Aptos" panose="020B0004020202020204" pitchFamily="34" charset="0"/>
              </a:rPr>
              <a:t>Application Submission Requirements</a:t>
            </a:r>
          </a:p>
          <a:p>
            <a:pPr marL="461963" lvl="1" indent="-285750">
              <a:buFont typeface="Arial" panose="020B0604020202020204" pitchFamily="34" charset="0"/>
              <a:buChar char="•"/>
            </a:pPr>
            <a:r>
              <a:rPr lang="en-US" sz="1600">
                <a:latin typeface="Aptos"/>
                <a:ea typeface="Calibri"/>
                <a:cs typeface="Calibri"/>
              </a:rPr>
              <a:t>All applicable project areas (APAs) included in the project</a:t>
            </a:r>
          </a:p>
          <a:p>
            <a:pPr marL="461963" lvl="1" indent="-285750">
              <a:buFont typeface="Arial" panose="020B0604020202020204" pitchFamily="34" charset="0"/>
              <a:buChar char="•"/>
            </a:pPr>
            <a:r>
              <a:rPr lang="en-US" sz="1600">
                <a:latin typeface="Aptos"/>
                <a:ea typeface="Calibri"/>
                <a:cs typeface="Calibri"/>
              </a:rPr>
              <a:t>All BSLs and CAIs included in the project</a:t>
            </a:r>
          </a:p>
          <a:p>
            <a:pPr marL="461963" lvl="1" indent="-285750">
              <a:buFont typeface="Arial" panose="020B0604020202020204" pitchFamily="34" charset="0"/>
              <a:buChar char="•"/>
            </a:pPr>
            <a:r>
              <a:rPr lang="en-US" sz="1600">
                <a:latin typeface="Aptos"/>
                <a:ea typeface="Calibri"/>
                <a:cs typeface="Calibri"/>
              </a:rPr>
              <a:t>Proposed technology type</a:t>
            </a:r>
          </a:p>
          <a:p>
            <a:pPr marL="461963" lvl="1" indent="-285750">
              <a:buFont typeface="Arial" panose="020B0604020202020204" pitchFamily="34" charset="0"/>
              <a:buChar char="•"/>
            </a:pPr>
            <a:r>
              <a:rPr lang="en-US" sz="1600">
                <a:latin typeface="Aptos"/>
                <a:ea typeface="Calibri"/>
                <a:cs typeface="Calibri"/>
              </a:rPr>
              <a:t>Proposed speed offering</a:t>
            </a:r>
          </a:p>
          <a:p>
            <a:pPr marL="461963" lvl="1" indent="-285750">
              <a:buFont typeface="Arial" panose="020B0604020202020204" pitchFamily="34" charset="0"/>
              <a:buChar char="•"/>
            </a:pPr>
            <a:r>
              <a:rPr lang="en-US" sz="1600">
                <a:latin typeface="Aptos"/>
                <a:ea typeface="Calibri"/>
                <a:cs typeface="Calibri"/>
              </a:rPr>
              <a:t>Proposed latency</a:t>
            </a:r>
          </a:p>
          <a:p>
            <a:pPr marL="461963" lvl="1" indent="-285750">
              <a:buFont typeface="Arial" panose="020B0604020202020204" pitchFamily="34" charset="0"/>
              <a:buChar char="•"/>
            </a:pPr>
            <a:r>
              <a:rPr lang="en-US" sz="1600">
                <a:latin typeface="Aptos"/>
                <a:ea typeface="Calibri"/>
                <a:cs typeface="Calibri"/>
              </a:rPr>
              <a:t>Network Design</a:t>
            </a:r>
          </a:p>
          <a:p>
            <a:pPr marL="461963" lvl="1" indent="-285750">
              <a:buFont typeface="Arial" panose="020B0604020202020204" pitchFamily="34" charset="0"/>
              <a:buChar char="•"/>
            </a:pPr>
            <a:r>
              <a:rPr lang="en-US" sz="1600">
                <a:latin typeface="Aptos"/>
                <a:ea typeface="Calibri"/>
                <a:cs typeface="Calibri"/>
              </a:rPr>
              <a:t>Scalability characteristics</a:t>
            </a:r>
          </a:p>
          <a:p>
            <a:pPr marL="461963" lvl="1" indent="-285750">
              <a:buFont typeface="Arial" panose="020B0604020202020204" pitchFamily="34" charset="0"/>
              <a:buChar char="•"/>
            </a:pPr>
            <a:r>
              <a:rPr lang="en-US" sz="1600">
                <a:latin typeface="Aptos"/>
                <a:ea typeface="Calibri"/>
                <a:cs typeface="Calibri"/>
              </a:rPr>
              <a:t>Total cost per BSL</a:t>
            </a:r>
          </a:p>
          <a:p>
            <a:pPr marL="461963" lvl="1" indent="-285750">
              <a:buFont typeface="Arial" panose="020B0604020202020204" pitchFamily="34" charset="0"/>
              <a:buChar char="•"/>
            </a:pPr>
            <a:r>
              <a:rPr lang="en-US" sz="1600">
                <a:latin typeface="Aptos"/>
                <a:ea typeface="Calibri"/>
                <a:cs typeface="Calibri"/>
              </a:rPr>
              <a:t>BEAD support amount requested</a:t>
            </a:r>
          </a:p>
          <a:p>
            <a:pPr marL="461963" lvl="1" indent="-285750">
              <a:buFont typeface="Arial" panose="020B0604020202020204" pitchFamily="34" charset="0"/>
              <a:buChar char="•"/>
            </a:pPr>
            <a:r>
              <a:rPr lang="en-US" sz="1600">
                <a:latin typeface="Aptos"/>
                <a:ea typeface="Calibri"/>
                <a:cs typeface="Calibri"/>
              </a:rPr>
              <a:t>Applicant’s match commitment</a:t>
            </a:r>
          </a:p>
          <a:p>
            <a:pPr marL="461963" lvl="1" indent="-285750">
              <a:buFont typeface="Arial" panose="020B0604020202020204" pitchFamily="34" charset="0"/>
              <a:buChar char="•"/>
            </a:pPr>
            <a:r>
              <a:rPr lang="en-US" sz="1600">
                <a:latin typeface="Aptos"/>
                <a:ea typeface="Calibri"/>
                <a:cs typeface="Calibri"/>
              </a:rPr>
              <a:t>Other technical data</a:t>
            </a:r>
            <a:endParaRPr lang="en-US">
              <a:latin typeface="Aptos"/>
              <a:ea typeface="Calibri"/>
              <a:cs typeface="Calibri"/>
            </a:endParaRPr>
          </a:p>
        </p:txBody>
      </p:sp>
      <p:sp>
        <p:nvSpPr>
          <p:cNvPr id="12" name="TextBox 11">
            <a:extLst>
              <a:ext uri="{FF2B5EF4-FFF2-40B4-BE49-F238E27FC236}">
                <a16:creationId xmlns:a16="http://schemas.microsoft.com/office/drawing/2014/main" id="{55AD4207-9381-29AA-0796-C38F2E7887DA}"/>
              </a:ext>
            </a:extLst>
          </p:cNvPr>
          <p:cNvSpPr txBox="1"/>
          <p:nvPr/>
        </p:nvSpPr>
        <p:spPr>
          <a:xfrm>
            <a:off x="500062" y="1205571"/>
            <a:ext cx="11691938" cy="400110"/>
          </a:xfrm>
          <a:prstGeom prst="rect">
            <a:avLst/>
          </a:prstGeom>
          <a:noFill/>
        </p:spPr>
        <p:txBody>
          <a:bodyPr wrap="square" lIns="91440" tIns="45720" rIns="91440" bIns="45720" anchor="t">
            <a:spAutoFit/>
          </a:bodyPr>
          <a:lstStyle/>
          <a:p>
            <a:pPr marL="0" lvl="1"/>
            <a:r>
              <a:rPr lang="en-US" sz="2000" b="1">
                <a:solidFill>
                  <a:schemeClr val="accent5"/>
                </a:solidFill>
                <a:latin typeface="Aptos"/>
              </a:rPr>
              <a:t>Upload all required information to the official intake form!</a:t>
            </a:r>
          </a:p>
        </p:txBody>
      </p:sp>
      <p:pic>
        <p:nvPicPr>
          <p:cNvPr id="4" name="Picture 3">
            <a:extLst>
              <a:ext uri="{FF2B5EF4-FFF2-40B4-BE49-F238E27FC236}">
                <a16:creationId xmlns:a16="http://schemas.microsoft.com/office/drawing/2014/main" id="{219931EE-1A66-B282-CDEA-C3D5BD5848E3}"/>
              </a:ext>
            </a:extLst>
          </p:cNvPr>
          <p:cNvPicPr>
            <a:picLocks noChangeAspect="1"/>
          </p:cNvPicPr>
          <p:nvPr/>
        </p:nvPicPr>
        <p:blipFill>
          <a:blip r:embed="rId4"/>
          <a:stretch>
            <a:fillRect/>
          </a:stretch>
        </p:blipFill>
        <p:spPr>
          <a:xfrm>
            <a:off x="7342441" y="1696827"/>
            <a:ext cx="3660839" cy="45364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29530032"/>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7E505-81EF-1C99-242C-3F4E4638086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ACD9A411-CCB1-FA03-FCF7-E6CEE5A98CB3}"/>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FB650CA2-67ED-1F44-84EF-5BDAD992E575}"/>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11</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0C39801E-FB63-F611-5951-CB1FD2F5F9D4}"/>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Provide All Details Requested in Your Narratives</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77A86FAD-3961-6976-0052-46CCC991F43D}"/>
              </a:ext>
            </a:extLst>
          </p:cNvPr>
          <p:cNvPicPr>
            <a:picLocks noChangeAspect="1"/>
          </p:cNvPicPr>
          <p:nvPr/>
        </p:nvPicPr>
        <p:blipFill>
          <a:blip r:embed="rId3"/>
          <a:stretch>
            <a:fillRect/>
          </a:stretch>
        </p:blipFill>
        <p:spPr>
          <a:xfrm>
            <a:off x="0" y="6296931"/>
            <a:ext cx="1000125" cy="555625"/>
          </a:xfrm>
          <a:prstGeom prst="rect">
            <a:avLst/>
          </a:prstGeom>
        </p:spPr>
      </p:pic>
      <p:sp>
        <p:nvSpPr>
          <p:cNvPr id="8" name="TextBox 7">
            <a:extLst>
              <a:ext uri="{FF2B5EF4-FFF2-40B4-BE49-F238E27FC236}">
                <a16:creationId xmlns:a16="http://schemas.microsoft.com/office/drawing/2014/main" id="{B9C56AA4-5367-331B-50B4-18F376F9E5BA}"/>
              </a:ext>
            </a:extLst>
          </p:cNvPr>
          <p:cNvSpPr txBox="1"/>
          <p:nvPr/>
        </p:nvSpPr>
        <p:spPr>
          <a:xfrm>
            <a:off x="1186565" y="1558207"/>
            <a:ext cx="5030684" cy="2185214"/>
          </a:xfrm>
          <a:prstGeom prst="rect">
            <a:avLst/>
          </a:prstGeom>
          <a:noFill/>
        </p:spPr>
        <p:txBody>
          <a:bodyPr wrap="square" lIns="91440" tIns="45720" rIns="91440" bIns="45720" anchor="t">
            <a:spAutoFit/>
          </a:bodyPr>
          <a:lstStyle/>
          <a:p>
            <a:pPr>
              <a:spcBef>
                <a:spcPts val="2500"/>
              </a:spcBef>
            </a:pPr>
            <a:r>
              <a:rPr lang="en-US" sz="2400" b="1">
                <a:solidFill>
                  <a:schemeClr val="accent1"/>
                </a:solidFill>
                <a:latin typeface="Aptos" panose="020B0004020202020204" pitchFamily="34" charset="0"/>
                <a:ea typeface="+mj-ea"/>
                <a:cs typeface="+mj-cs"/>
              </a:rPr>
              <a:t>Brief Proposed Project Description</a:t>
            </a:r>
          </a:p>
          <a:p>
            <a:pPr marL="682625" lvl="1" indent="-285750">
              <a:buFont typeface="Arial" panose="020B0604020202020204" pitchFamily="34" charset="0"/>
              <a:buChar char="•"/>
            </a:pPr>
            <a:r>
              <a:rPr lang="en-US" sz="1600">
                <a:latin typeface="Aptos" panose="020B0004020202020204" pitchFamily="34" charset="0"/>
              </a:rPr>
              <a:t>APAs</a:t>
            </a:r>
          </a:p>
          <a:p>
            <a:pPr marL="682625" lvl="1" indent="-285750">
              <a:buFont typeface="Arial" panose="020B0604020202020204" pitchFamily="34" charset="0"/>
              <a:buChar char="•"/>
            </a:pPr>
            <a:r>
              <a:rPr lang="en-US" sz="1600">
                <a:latin typeface="Aptos" panose="020B0004020202020204" pitchFamily="34" charset="0"/>
              </a:rPr>
              <a:t>Number of eligible BLS to be served in the project</a:t>
            </a:r>
          </a:p>
          <a:p>
            <a:pPr marL="682625" lvl="1" indent="-285750">
              <a:buFont typeface="Arial" panose="020B0604020202020204" pitchFamily="34" charset="0"/>
              <a:buChar char="•"/>
            </a:pPr>
            <a:r>
              <a:rPr lang="en-US" sz="1600">
                <a:latin typeface="Aptos" panose="020B0004020202020204" pitchFamily="34" charset="0"/>
              </a:rPr>
              <a:t>Planned technology type</a:t>
            </a:r>
          </a:p>
          <a:p>
            <a:pPr marL="682625" lvl="1" indent="-285750">
              <a:buFont typeface="Arial" panose="020B0604020202020204" pitchFamily="34" charset="0"/>
              <a:buChar char="•"/>
            </a:pPr>
            <a:r>
              <a:rPr lang="en-US" sz="1600">
                <a:latin typeface="Aptos" panose="020B0004020202020204" pitchFamily="34" charset="0"/>
              </a:rPr>
              <a:t>Proposed Speeds</a:t>
            </a:r>
          </a:p>
          <a:p>
            <a:pPr marL="682625" lvl="1" indent="-285750">
              <a:buFont typeface="Arial" panose="020B0604020202020204" pitchFamily="34" charset="0"/>
              <a:buChar char="•"/>
            </a:pPr>
            <a:r>
              <a:rPr lang="en-US" sz="1600">
                <a:latin typeface="Aptos" panose="020B0004020202020204" pitchFamily="34" charset="0"/>
              </a:rPr>
              <a:t>Match Amount</a:t>
            </a:r>
          </a:p>
          <a:p>
            <a:pPr marL="682625" lvl="1" indent="-285750">
              <a:buFont typeface="Arial" panose="020B0604020202020204" pitchFamily="34" charset="0"/>
              <a:buChar char="•"/>
            </a:pPr>
            <a:r>
              <a:rPr lang="en-US" sz="1600">
                <a:latin typeface="Aptos" panose="020B0004020202020204" pitchFamily="34" charset="0"/>
              </a:rPr>
              <a:t>BEAD grant funds requested</a:t>
            </a:r>
          </a:p>
        </p:txBody>
      </p:sp>
      <p:sp>
        <p:nvSpPr>
          <p:cNvPr id="4" name="TextBox 3">
            <a:extLst>
              <a:ext uri="{FF2B5EF4-FFF2-40B4-BE49-F238E27FC236}">
                <a16:creationId xmlns:a16="http://schemas.microsoft.com/office/drawing/2014/main" id="{E5C5FEF9-1206-8B3B-8F24-FEF248CBD1BE}"/>
              </a:ext>
            </a:extLst>
          </p:cNvPr>
          <p:cNvSpPr txBox="1"/>
          <p:nvPr/>
        </p:nvSpPr>
        <p:spPr>
          <a:xfrm>
            <a:off x="1186565" y="4161603"/>
            <a:ext cx="4615813" cy="1569660"/>
          </a:xfrm>
          <a:prstGeom prst="rect">
            <a:avLst/>
          </a:prstGeom>
          <a:noFill/>
        </p:spPr>
        <p:txBody>
          <a:bodyPr wrap="square" lIns="91440" tIns="45720" rIns="91440" bIns="45720" anchor="t">
            <a:spAutoFit/>
          </a:bodyPr>
          <a:lstStyle/>
          <a:p>
            <a:pPr>
              <a:spcBef>
                <a:spcPts val="2500"/>
              </a:spcBef>
            </a:pPr>
            <a:r>
              <a:rPr lang="en-US" sz="2400" b="1">
                <a:solidFill>
                  <a:schemeClr val="accent1"/>
                </a:solidFill>
                <a:latin typeface="Aptos" panose="020B0004020202020204" pitchFamily="34" charset="0"/>
                <a:ea typeface="+mj-ea"/>
                <a:cs typeface="+mj-cs"/>
              </a:rPr>
              <a:t>Discuss plans for Scalability and Expansion</a:t>
            </a:r>
          </a:p>
          <a:p>
            <a:pPr marL="682625" lvl="1" indent="-285750">
              <a:buFont typeface="Arial" panose="020B0604020202020204" pitchFamily="34" charset="0"/>
              <a:buChar char="•"/>
            </a:pPr>
            <a:r>
              <a:rPr lang="en-US" sz="1600">
                <a:latin typeface="Aptos" panose="020B0004020202020204" pitchFamily="34" charset="0"/>
              </a:rPr>
              <a:t>Anticipated costs beyond BEAD funded costs for future upgrades of equipment and network capability</a:t>
            </a:r>
          </a:p>
        </p:txBody>
      </p:sp>
      <p:sp>
        <p:nvSpPr>
          <p:cNvPr id="9" name="TextBox 8">
            <a:extLst>
              <a:ext uri="{FF2B5EF4-FFF2-40B4-BE49-F238E27FC236}">
                <a16:creationId xmlns:a16="http://schemas.microsoft.com/office/drawing/2014/main" id="{B91415C9-E529-6C2D-12D3-2B69DCBE66AA}"/>
              </a:ext>
            </a:extLst>
          </p:cNvPr>
          <p:cNvSpPr txBox="1"/>
          <p:nvPr/>
        </p:nvSpPr>
        <p:spPr>
          <a:xfrm>
            <a:off x="7501785" y="1488498"/>
            <a:ext cx="4257958" cy="2554545"/>
          </a:xfrm>
          <a:prstGeom prst="rect">
            <a:avLst/>
          </a:prstGeom>
          <a:noFill/>
        </p:spPr>
        <p:txBody>
          <a:bodyPr wrap="square" lIns="91440" tIns="45720" rIns="91440" bIns="45720" anchor="t">
            <a:spAutoFit/>
          </a:bodyPr>
          <a:lstStyle/>
          <a:p>
            <a:pPr>
              <a:spcBef>
                <a:spcPts val="2500"/>
              </a:spcBef>
            </a:pPr>
            <a:r>
              <a:rPr lang="en-US" sz="2400" b="1">
                <a:solidFill>
                  <a:schemeClr val="accent1"/>
                </a:solidFill>
                <a:latin typeface="Aptos" panose="020B0004020202020204" pitchFamily="34" charset="0"/>
                <a:ea typeface="+mj-ea"/>
                <a:cs typeface="+mj-cs"/>
              </a:rPr>
              <a:t>Discuss Capacity of Funded Network</a:t>
            </a:r>
          </a:p>
          <a:p>
            <a:pPr marL="682625" lvl="1" indent="-285750">
              <a:buFont typeface="Arial" panose="020B0604020202020204" pitchFamily="34" charset="0"/>
              <a:buChar char="•"/>
            </a:pPr>
            <a:r>
              <a:rPr lang="en-US" sz="1600">
                <a:latin typeface="Aptos" panose="020B0004020202020204" pitchFamily="34" charset="0"/>
              </a:rPr>
              <a:t>Wireless networks must address plans to:</a:t>
            </a:r>
          </a:p>
          <a:p>
            <a:pPr marL="1139825" lvl="2" indent="-285750">
              <a:buFont typeface="Courier New" panose="02070309020205020404" pitchFamily="49" charset="0"/>
              <a:buChar char="o"/>
            </a:pPr>
            <a:r>
              <a:rPr lang="en-US" sz="1600">
                <a:latin typeface="Aptos" panose="020B0004020202020204" pitchFamily="34" charset="0"/>
              </a:rPr>
              <a:t>Provide qualifying broadband service to all BSLs in the proposed project area</a:t>
            </a:r>
          </a:p>
          <a:p>
            <a:pPr marL="1139825" lvl="2" indent="-285750">
              <a:buFont typeface="Courier New" panose="02070309020205020404" pitchFamily="49" charset="0"/>
              <a:buChar char="o"/>
            </a:pPr>
            <a:r>
              <a:rPr lang="en-US" sz="1600">
                <a:latin typeface="Aptos" panose="020B0004020202020204" pitchFamily="34" charset="0"/>
              </a:rPr>
              <a:t>Adopt wireless mitigation strategies</a:t>
            </a:r>
          </a:p>
        </p:txBody>
      </p:sp>
      <p:sp>
        <p:nvSpPr>
          <p:cNvPr id="13" name="TextBox 12">
            <a:extLst>
              <a:ext uri="{FF2B5EF4-FFF2-40B4-BE49-F238E27FC236}">
                <a16:creationId xmlns:a16="http://schemas.microsoft.com/office/drawing/2014/main" id="{42305A20-B9AB-F300-A4E9-1A3D04103BBC}"/>
              </a:ext>
            </a:extLst>
          </p:cNvPr>
          <p:cNvSpPr txBox="1"/>
          <p:nvPr/>
        </p:nvSpPr>
        <p:spPr>
          <a:xfrm>
            <a:off x="7501784" y="4143483"/>
            <a:ext cx="4257959" cy="1815882"/>
          </a:xfrm>
          <a:prstGeom prst="rect">
            <a:avLst/>
          </a:prstGeom>
          <a:noFill/>
        </p:spPr>
        <p:txBody>
          <a:bodyPr wrap="square" lIns="91440" tIns="45720" rIns="91440" bIns="45720" anchor="t">
            <a:spAutoFit/>
          </a:bodyPr>
          <a:lstStyle/>
          <a:p>
            <a:pPr>
              <a:spcBef>
                <a:spcPts val="2500"/>
              </a:spcBef>
            </a:pPr>
            <a:r>
              <a:rPr lang="en-US" sz="2400" b="1">
                <a:solidFill>
                  <a:schemeClr val="accent1"/>
                </a:solidFill>
                <a:latin typeface="Aptos" panose="020B0004020202020204" pitchFamily="34" charset="0"/>
                <a:ea typeface="+mj-ea"/>
                <a:cs typeface="+mj-cs"/>
              </a:rPr>
              <a:t>Discuss How Network Will Scale Speeds Over Time</a:t>
            </a:r>
          </a:p>
          <a:p>
            <a:pPr marL="690563" indent="-285750">
              <a:buFont typeface="Arial" panose="020B0604020202020204" pitchFamily="34" charset="0"/>
              <a:buChar char="•"/>
            </a:pPr>
            <a:r>
              <a:rPr lang="en-US" sz="1600">
                <a:latin typeface="Aptos" panose="020B0004020202020204" pitchFamily="34" charset="0"/>
              </a:rPr>
              <a:t>Explain how proposed network will easily scale speeds over time to meet evolving connectivity needs of households and businesses</a:t>
            </a:r>
            <a:endParaRPr lang="en-US" sz="2400" b="1">
              <a:latin typeface="Aptos" panose="020B0004020202020204" pitchFamily="34" charset="0"/>
              <a:ea typeface="+mj-ea"/>
              <a:cs typeface="+mj-cs"/>
            </a:endParaRPr>
          </a:p>
        </p:txBody>
      </p:sp>
      <p:pic>
        <p:nvPicPr>
          <p:cNvPr id="5" name="Graphic 4" descr="Badge 1 with solid fill">
            <a:extLst>
              <a:ext uri="{FF2B5EF4-FFF2-40B4-BE49-F238E27FC236}">
                <a16:creationId xmlns:a16="http://schemas.microsoft.com/office/drawing/2014/main" id="{5DFDBB6B-A919-8166-6F0F-2C638BF89D4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2165" y="1449051"/>
            <a:ext cx="914400" cy="914400"/>
          </a:xfrm>
          <a:prstGeom prst="rect">
            <a:avLst/>
          </a:prstGeom>
          <a:effectLst>
            <a:outerShdw blurRad="50800" dist="38100" dir="2700000" algn="tl" rotWithShape="0">
              <a:prstClr val="black">
                <a:alpha val="40000"/>
              </a:prstClr>
            </a:outerShdw>
          </a:effectLst>
        </p:spPr>
      </p:pic>
      <p:pic>
        <p:nvPicPr>
          <p:cNvPr id="14" name="Graphic 13" descr="Badge with solid fill">
            <a:extLst>
              <a:ext uri="{FF2B5EF4-FFF2-40B4-BE49-F238E27FC236}">
                <a16:creationId xmlns:a16="http://schemas.microsoft.com/office/drawing/2014/main" id="{53AC9E43-0D1C-14B3-7A8D-F3975F3306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2165" y="4045632"/>
            <a:ext cx="914400" cy="914400"/>
          </a:xfrm>
          <a:prstGeom prst="rect">
            <a:avLst/>
          </a:prstGeom>
          <a:effectLst>
            <a:outerShdw blurRad="50800" dist="38100" dir="2700000" algn="tl" rotWithShape="0">
              <a:prstClr val="black">
                <a:alpha val="40000"/>
              </a:prstClr>
            </a:outerShdw>
          </a:effectLst>
        </p:spPr>
      </p:pic>
      <p:pic>
        <p:nvPicPr>
          <p:cNvPr id="16" name="Graphic 15" descr="Badge 3 with solid fill">
            <a:extLst>
              <a:ext uri="{FF2B5EF4-FFF2-40B4-BE49-F238E27FC236}">
                <a16:creationId xmlns:a16="http://schemas.microsoft.com/office/drawing/2014/main" id="{5715D70B-EB63-890A-6933-516723AFEB8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13062" y="1449051"/>
            <a:ext cx="914400" cy="914400"/>
          </a:xfrm>
          <a:prstGeom prst="rect">
            <a:avLst/>
          </a:prstGeom>
          <a:effectLst>
            <a:outerShdw blurRad="50800" dist="38100" dir="2700000" algn="tl" rotWithShape="0">
              <a:prstClr val="black">
                <a:alpha val="40000"/>
              </a:prstClr>
            </a:outerShdw>
          </a:effectLst>
        </p:spPr>
      </p:pic>
      <p:pic>
        <p:nvPicPr>
          <p:cNvPr id="18" name="Graphic 17" descr="Badge 4 with solid fill">
            <a:extLst>
              <a:ext uri="{FF2B5EF4-FFF2-40B4-BE49-F238E27FC236}">
                <a16:creationId xmlns:a16="http://schemas.microsoft.com/office/drawing/2014/main" id="{972D93C0-6BD8-9DD3-5C56-37A150F7772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23222" y="4045632"/>
            <a:ext cx="914400" cy="914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72198672"/>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32401-DB43-2C3C-960A-59F6B1968F4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1DE418A5-AC7E-2547-97BD-258E01908AF3}"/>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3BD126D6-0076-4E51-F7BF-DAF40271F679}"/>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12</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C301918D-6316-79F0-D879-6288C607DD34}"/>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Network Design Requirements</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C005732D-1BBD-974F-69CD-0FD97BEE1078}"/>
              </a:ext>
            </a:extLst>
          </p:cNvPr>
          <p:cNvPicPr>
            <a:picLocks noChangeAspect="1"/>
          </p:cNvPicPr>
          <p:nvPr/>
        </p:nvPicPr>
        <p:blipFill>
          <a:blip r:embed="rId3"/>
          <a:stretch>
            <a:fillRect/>
          </a:stretch>
        </p:blipFill>
        <p:spPr>
          <a:xfrm>
            <a:off x="0" y="6296931"/>
            <a:ext cx="1000125" cy="555625"/>
          </a:xfrm>
          <a:prstGeom prst="rect">
            <a:avLst/>
          </a:prstGeom>
        </p:spPr>
      </p:pic>
      <p:sp>
        <p:nvSpPr>
          <p:cNvPr id="8" name="TextBox 7">
            <a:extLst>
              <a:ext uri="{FF2B5EF4-FFF2-40B4-BE49-F238E27FC236}">
                <a16:creationId xmlns:a16="http://schemas.microsoft.com/office/drawing/2014/main" id="{54D86E02-3A84-AA48-BD12-BCEAA3978688}"/>
              </a:ext>
            </a:extLst>
          </p:cNvPr>
          <p:cNvSpPr txBox="1"/>
          <p:nvPr/>
        </p:nvSpPr>
        <p:spPr>
          <a:xfrm>
            <a:off x="669652" y="1338788"/>
            <a:ext cx="5847880" cy="5121915"/>
          </a:xfrm>
          <a:prstGeom prst="rect">
            <a:avLst/>
          </a:prstGeom>
          <a:noFill/>
        </p:spPr>
        <p:txBody>
          <a:bodyPr wrap="square" lIns="91440" tIns="45720" rIns="91440" bIns="45720" anchor="t">
            <a:spAutoFit/>
          </a:bodyPr>
          <a:lstStyle/>
          <a:p>
            <a:pPr>
              <a:spcBef>
                <a:spcPts val="2500"/>
              </a:spcBef>
            </a:pPr>
            <a:r>
              <a:rPr lang="en-US" sz="2400" b="1">
                <a:solidFill>
                  <a:schemeClr val="accent1"/>
                </a:solidFill>
                <a:latin typeface="Aptos" panose="020B0004020202020204" pitchFamily="34" charset="0"/>
                <a:ea typeface="+mj-ea"/>
                <a:cs typeface="+mj-cs"/>
              </a:rPr>
              <a:t>Applicants Must Submit</a:t>
            </a:r>
          </a:p>
          <a:p>
            <a:pPr marL="682625" lvl="1" indent="-285750">
              <a:buFont typeface="Arial" panose="020B0604020202020204" pitchFamily="34" charset="0"/>
              <a:buChar char="•"/>
            </a:pPr>
            <a:r>
              <a:rPr lang="en-US" sz="1600" b="1">
                <a:latin typeface="Aptos"/>
              </a:rPr>
              <a:t>List all planned equipment types and major network protocols</a:t>
            </a:r>
            <a:r>
              <a:rPr lang="en-US" sz="1600">
                <a:latin typeface="Aptos"/>
              </a:rPr>
              <a:t>, including DOCSIS versions, optical fiber technology types (XGS-PON, G-PON, etc.), satellite technology, and customer premises equipment deployed in the funded network.</a:t>
            </a:r>
          </a:p>
          <a:p>
            <a:pPr marL="682625" lvl="1" indent="-285750">
              <a:buFont typeface="Arial" panose="020B0604020202020204" pitchFamily="34" charset="0"/>
              <a:buChar char="•"/>
            </a:pPr>
            <a:r>
              <a:rPr lang="en-US" sz="1600" b="1">
                <a:latin typeface="Aptos"/>
              </a:rPr>
              <a:t>Network Route Diagram</a:t>
            </a:r>
            <a:r>
              <a:rPr lang="en-US" sz="1600">
                <a:latin typeface="Aptos"/>
              </a:rPr>
              <a:t>: Upload a project area polygon and network route drawing in a shapefile or geospatial format (</a:t>
            </a:r>
            <a:r>
              <a:rPr lang="en-US" sz="1600" i="1">
                <a:latin typeface="Aptos"/>
              </a:rPr>
              <a:t>KMZ, etc.)</a:t>
            </a:r>
            <a:r>
              <a:rPr lang="en-US" sz="1600">
                <a:latin typeface="Aptos"/>
              </a:rPr>
              <a:t> that supports the committed technical performance and network capabilities. </a:t>
            </a:r>
          </a:p>
          <a:p>
            <a:pPr marL="682625" lvl="1" indent="-285750">
              <a:buFont typeface="Arial" panose="020B0604020202020204" pitchFamily="34" charset="0"/>
              <a:buChar char="•"/>
            </a:pPr>
            <a:r>
              <a:rPr lang="en-US" sz="1600" b="1">
                <a:latin typeface="Aptos"/>
              </a:rPr>
              <a:t>Logical Network Drawing</a:t>
            </a:r>
            <a:r>
              <a:rPr lang="en-US" sz="1600">
                <a:latin typeface="Aptos"/>
              </a:rPr>
              <a:t>: Upload a logical network design drawing or diagram in JPEG, PNG, or PDF format. </a:t>
            </a:r>
          </a:p>
          <a:p>
            <a:pPr marL="682625" lvl="1" indent="-285750">
              <a:buFont typeface="Arial" panose="020B0604020202020204" pitchFamily="34" charset="0"/>
              <a:buChar char="•"/>
            </a:pPr>
            <a:r>
              <a:rPr lang="en-US" sz="1600" b="1">
                <a:latin typeface="Aptos"/>
              </a:rPr>
              <a:t>Project Narratives </a:t>
            </a:r>
            <a:r>
              <a:rPr lang="en-US" sz="1600">
                <a:latin typeface="Aptos"/>
              </a:rPr>
              <a:t>(</a:t>
            </a:r>
            <a:r>
              <a:rPr lang="en-US" sz="1600" i="1">
                <a:latin typeface="Aptos"/>
              </a:rPr>
              <a:t>on previous slide</a:t>
            </a:r>
            <a:r>
              <a:rPr lang="en-US" sz="1600">
                <a:latin typeface="Aptos"/>
              </a:rPr>
              <a:t>)</a:t>
            </a:r>
          </a:p>
          <a:p>
            <a:pPr>
              <a:spcBef>
                <a:spcPts val="2500"/>
              </a:spcBef>
            </a:pPr>
            <a:r>
              <a:rPr lang="en-US" sz="2400" b="1">
                <a:solidFill>
                  <a:schemeClr val="accent1"/>
                </a:solidFill>
                <a:latin typeface="Aptos" panose="020B0004020202020204" pitchFamily="34" charset="0"/>
                <a:ea typeface="+mj-ea"/>
                <a:cs typeface="+mj-cs"/>
              </a:rPr>
              <a:t>Common Mistakes</a:t>
            </a:r>
          </a:p>
          <a:p>
            <a:pPr marL="682625" lvl="1" indent="-336550">
              <a:buFont typeface="Arial" panose="020B0604020202020204" pitchFamily="34" charset="0"/>
              <a:buChar char="•"/>
            </a:pPr>
            <a:r>
              <a:rPr lang="en-US" sz="1600">
                <a:latin typeface="Aptos" panose="020B0004020202020204" pitchFamily="34" charset="0"/>
              </a:rPr>
              <a:t>Missing files</a:t>
            </a:r>
          </a:p>
          <a:p>
            <a:pPr marL="682625" lvl="1" indent="-336550">
              <a:buFont typeface="Arial" panose="020B0604020202020204" pitchFamily="34" charset="0"/>
              <a:buChar char="•"/>
            </a:pPr>
            <a:r>
              <a:rPr lang="en-US" sz="1600">
                <a:latin typeface="Aptos" panose="020B0004020202020204" pitchFamily="34" charset="0"/>
              </a:rPr>
              <a:t>Incomplete designs</a:t>
            </a:r>
          </a:p>
          <a:p>
            <a:pPr marL="682625" lvl="1" indent="-336550">
              <a:buFont typeface="Arial" panose="020B0604020202020204" pitchFamily="34" charset="0"/>
              <a:buChar char="•"/>
            </a:pPr>
            <a:r>
              <a:rPr lang="en-US" sz="1600">
                <a:latin typeface="Aptos" panose="020B0004020202020204" pitchFamily="34" charset="0"/>
              </a:rPr>
              <a:t>Unsupported assumptions</a:t>
            </a:r>
          </a:p>
          <a:p>
            <a:pPr marL="0" lvl="1" indent="0">
              <a:buFont typeface="Arial" panose="020B0604020202020204" pitchFamily="34" charset="0"/>
              <a:buNone/>
            </a:pPr>
            <a:endParaRPr lang="en-US">
              <a:latin typeface="Aptos" panose="020B0004020202020204" pitchFamily="34" charset="0"/>
            </a:endParaRPr>
          </a:p>
        </p:txBody>
      </p:sp>
      <p:pic>
        <p:nvPicPr>
          <p:cNvPr id="4" name="Picture 3">
            <a:extLst>
              <a:ext uri="{FF2B5EF4-FFF2-40B4-BE49-F238E27FC236}">
                <a16:creationId xmlns:a16="http://schemas.microsoft.com/office/drawing/2014/main" id="{B716308E-10D6-1C9F-A7A9-5F2181C6573C}"/>
              </a:ext>
            </a:extLst>
          </p:cNvPr>
          <p:cNvPicPr>
            <a:picLocks noChangeAspect="1"/>
          </p:cNvPicPr>
          <p:nvPr/>
        </p:nvPicPr>
        <p:blipFill>
          <a:blip r:embed="rId4" cstate="print">
            <a:extLst>
              <a:ext uri="{28A0092B-C50C-407E-A947-70E740481C1C}">
                <a14:useLocalDpi xmlns:a14="http://schemas.microsoft.com/office/drawing/2010/main" val="0"/>
              </a:ext>
            </a:extLst>
          </a:blip>
          <a:srcRect b="4758"/>
          <a:stretch>
            <a:fillRect/>
          </a:stretch>
        </p:blipFill>
        <p:spPr>
          <a:xfrm>
            <a:off x="7204776" y="1286974"/>
            <a:ext cx="4428814" cy="2812061"/>
          </a:xfrm>
          <a:prstGeom prst="rect">
            <a:avLst/>
          </a:prstGeom>
          <a:ln>
            <a:solidFill>
              <a:schemeClr val="accent5"/>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D5C62046-50B9-F404-29FC-8A4CE48182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4775" y="4351192"/>
            <a:ext cx="4428815" cy="2198426"/>
          </a:xfrm>
          <a:prstGeom prst="rect">
            <a:avLst/>
          </a:prstGeom>
          <a:ln>
            <a:solidFill>
              <a:schemeClr val="accent5"/>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72745883"/>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ACF59-CFDB-2465-780B-95047EA717FC}"/>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040ED70-B6A5-82D2-8508-F70137A8AAC0}"/>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9BEC7FD6-5A48-822D-0E34-EEF4114CFC7E}"/>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13</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30CB612A-7A6E-610A-866C-3BBF4B03425F}"/>
              </a:ext>
            </a:extLst>
          </p:cNvPr>
          <p:cNvSpPr txBox="1">
            <a:spLocks noGrp="1"/>
          </p:cNvSpPr>
          <p:nvPr>
            <p:ph type="title" idx="4294967295"/>
          </p:nvPr>
        </p:nvSpPr>
        <p:spPr>
          <a:xfrm>
            <a:off x="500062" y="453757"/>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Network Route Diagram </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A322B989-4ED5-A775-E6E3-67430BE5F431}"/>
              </a:ext>
            </a:extLst>
          </p:cNvPr>
          <p:cNvPicPr>
            <a:picLocks noChangeAspect="1"/>
          </p:cNvPicPr>
          <p:nvPr/>
        </p:nvPicPr>
        <p:blipFill>
          <a:blip r:embed="rId3"/>
          <a:stretch>
            <a:fillRect/>
          </a:stretch>
        </p:blipFill>
        <p:spPr>
          <a:xfrm>
            <a:off x="0" y="6296931"/>
            <a:ext cx="1000125" cy="555625"/>
          </a:xfrm>
          <a:prstGeom prst="rect">
            <a:avLst/>
          </a:prstGeom>
        </p:spPr>
      </p:pic>
      <p:sp>
        <p:nvSpPr>
          <p:cNvPr id="8" name="TextBox 7">
            <a:extLst>
              <a:ext uri="{FF2B5EF4-FFF2-40B4-BE49-F238E27FC236}">
                <a16:creationId xmlns:a16="http://schemas.microsoft.com/office/drawing/2014/main" id="{E4AFC989-F375-D4E3-28A9-5697C66044C9}"/>
              </a:ext>
            </a:extLst>
          </p:cNvPr>
          <p:cNvSpPr txBox="1"/>
          <p:nvPr/>
        </p:nvSpPr>
        <p:spPr>
          <a:xfrm>
            <a:off x="534924" y="1206708"/>
            <a:ext cx="11301475" cy="4585871"/>
          </a:xfrm>
          <a:prstGeom prst="rect">
            <a:avLst/>
          </a:prstGeom>
          <a:noFill/>
        </p:spPr>
        <p:txBody>
          <a:bodyPr wrap="square" lIns="91440" tIns="45720" rIns="91440" bIns="45720" anchor="t">
            <a:spAutoFit/>
          </a:bodyPr>
          <a:lstStyle/>
          <a:p>
            <a:pPr>
              <a:spcBef>
                <a:spcPts val="2500"/>
              </a:spcBef>
            </a:pPr>
            <a:r>
              <a:rPr lang="en-US" sz="2400" b="1">
                <a:solidFill>
                  <a:schemeClr val="accent1"/>
                </a:solidFill>
                <a:latin typeface="Aptos" panose="020B0004020202020204" pitchFamily="34" charset="0"/>
                <a:ea typeface="+mj-ea"/>
                <a:cs typeface="+mj-cs"/>
              </a:rPr>
              <a:t>BEAD Program Funding Application Guidelines</a:t>
            </a:r>
          </a:p>
          <a:p>
            <a:endParaRPr lang="en-US" sz="1600" b="1">
              <a:latin typeface="Aptos"/>
            </a:endParaRPr>
          </a:p>
          <a:p>
            <a:r>
              <a:rPr lang="en-US" sz="1600" b="1">
                <a:latin typeface="Aptos"/>
              </a:rPr>
              <a:t>Please include all of the following elements within the Network Route Diagram. Please be as specific as possible for the technology type and location of your project. Not all elements will apply to each technology type.</a:t>
            </a:r>
          </a:p>
          <a:p>
            <a:pPr marL="682625" lvl="1" indent="-285750">
              <a:buFont typeface="Arial" panose="020B0604020202020204" pitchFamily="34" charset="0"/>
              <a:buChar char="•"/>
            </a:pPr>
            <a:endParaRPr lang="en-US" sz="1600" b="1">
              <a:latin typeface="Aptos"/>
            </a:endParaRPr>
          </a:p>
          <a:p>
            <a:pPr marL="690563" lvl="1" indent="-234950">
              <a:buFont typeface="Arial" panose="020B0604020202020204" pitchFamily="34" charset="0"/>
              <a:buChar char="•"/>
            </a:pPr>
            <a:r>
              <a:rPr lang="en-US" sz="1600">
                <a:latin typeface="Aptos"/>
              </a:rPr>
              <a:t>The proposed project area, including APA boundaries shown as a polygon, and the BSLs to be served (depicted as points)</a:t>
            </a:r>
          </a:p>
          <a:p>
            <a:pPr marL="690563" lvl="1" indent="-234950">
              <a:buFont typeface="Arial" panose="020B0604020202020204" pitchFamily="34" charset="0"/>
              <a:buChar char="•"/>
            </a:pPr>
            <a:endParaRPr lang="en-US" sz="1600">
              <a:latin typeface="Aptos"/>
            </a:endParaRPr>
          </a:p>
          <a:p>
            <a:pPr marL="690563" lvl="1" indent="-234950">
              <a:buFont typeface="Arial" panose="020B0604020202020204" pitchFamily="34" charset="0"/>
              <a:buChar char="•"/>
            </a:pPr>
            <a:r>
              <a:rPr lang="en-US" sz="1600">
                <a:latin typeface="Aptos"/>
              </a:rPr>
              <a:t>Network infrastructure routes:</a:t>
            </a:r>
          </a:p>
          <a:p>
            <a:pPr marL="1260475" lvl="1" indent="-346075">
              <a:buFont typeface="Courier New" panose="02070309020205020404" pitchFamily="49" charset="0"/>
              <a:buChar char="o"/>
            </a:pPr>
            <a:r>
              <a:rPr lang="en-US" sz="1400">
                <a:latin typeface="Aptos"/>
              </a:rPr>
              <a:t>Fiber or coaxial: Placement of fiber or coaxial routes, making distinctions between new and existing; </a:t>
            </a:r>
          </a:p>
          <a:p>
            <a:pPr marL="1260475" lvl="1" indent="-346075">
              <a:buFont typeface="Courier New" panose="02070309020205020404" pitchFamily="49" charset="0"/>
              <a:buChar char="o"/>
            </a:pPr>
            <a:r>
              <a:rPr lang="en-US" sz="1400">
                <a:latin typeface="Aptos"/>
              </a:rPr>
              <a:t>Wireless: Placement of new and existing towers, making distinctions between new and existing, and modeled coverage area; </a:t>
            </a:r>
          </a:p>
          <a:p>
            <a:pPr marL="1260475" lvl="1" indent="-346075">
              <a:buFont typeface="Courier New" panose="02070309020205020404" pitchFamily="49" charset="0"/>
              <a:buChar char="o"/>
            </a:pPr>
            <a:r>
              <a:rPr lang="en-US" sz="1400">
                <a:latin typeface="Aptos"/>
              </a:rPr>
              <a:t>Satellite: Placement of new and existing satellite ground equipment or stations, making a distinction between new and existing, and the area to be served by each station;</a:t>
            </a:r>
          </a:p>
          <a:p>
            <a:pPr marL="1260475" lvl="1" indent="-346075">
              <a:buFont typeface="Courier New" panose="02070309020205020404" pitchFamily="49" charset="0"/>
              <a:buChar char="o"/>
            </a:pPr>
            <a:r>
              <a:rPr lang="en-US" sz="1400">
                <a:latin typeface="Aptos"/>
              </a:rPr>
              <a:t>If applicable, planned backhaul and middle-mile routes that will be constructed as part of the project, designating the technology for each</a:t>
            </a:r>
          </a:p>
          <a:p>
            <a:pPr marL="1260475" lvl="1" indent="-346075">
              <a:buFont typeface="Courier New" panose="02070309020205020404" pitchFamily="49" charset="0"/>
              <a:buChar char="o"/>
            </a:pPr>
            <a:r>
              <a:rPr lang="en-US" sz="1400">
                <a:latin typeface="Aptos"/>
              </a:rPr>
              <a:t>Location of key elements such as outside plant placement of huts and central offices</a:t>
            </a:r>
          </a:p>
          <a:p>
            <a:pPr marL="914400" lvl="1"/>
            <a:endParaRPr lang="en-US" sz="1400">
              <a:latin typeface="Aptos"/>
            </a:endParaRPr>
          </a:p>
          <a:p>
            <a:pPr marL="742950" indent="-285750">
              <a:buFont typeface="Arial" panose="020B0604020202020204" pitchFamily="34" charset="0"/>
              <a:buChar char="•"/>
            </a:pPr>
            <a:r>
              <a:rPr lang="en-US" sz="1400">
                <a:latin typeface="Aptos"/>
              </a:rPr>
              <a:t>The IOB reserves the right to require additional information regarding the proposed network’s ability to meet BEAD performance standards and may request additional types of evidence or documentation that required to support applicant’s claims.</a:t>
            </a:r>
            <a:endParaRPr lang="en-US" sz="1400">
              <a:latin typeface="Aptos" panose="020B0004020202020204" pitchFamily="34" charset="0"/>
            </a:endParaRPr>
          </a:p>
        </p:txBody>
      </p:sp>
    </p:spTree>
    <p:extLst>
      <p:ext uri="{BB962C8B-B14F-4D97-AF65-F5344CB8AC3E}">
        <p14:creationId xmlns:p14="http://schemas.microsoft.com/office/powerpoint/2010/main" val="2097643242"/>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2851E-88FA-70FD-7CF5-1338594C461A}"/>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21F88F89-A0DA-2508-F45B-EC0FEB483BFD}"/>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FDB00FB3-A2A9-6F0B-ED1A-B3659AC444C3}"/>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14</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BC033F23-5908-48DA-22D2-DAB215826B32}"/>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lang="en-US">
                <a:ln>
                  <a:noFill/>
                </a:ln>
                <a:solidFill>
                  <a:schemeClr val="bg1"/>
                </a:solidFill>
                <a:latin typeface="+mn-lt"/>
              </a:rPr>
              <a:t>Cost </a:t>
            </a:r>
            <a:r>
              <a:rPr kumimoji="0" lang="en-US" b="1" i="0" u="none" strike="noStrike" kern="1200" cap="none" spc="0" normalizeH="0" baseline="0" noProof="0">
                <a:ln>
                  <a:noFill/>
                </a:ln>
                <a:solidFill>
                  <a:schemeClr val="bg1"/>
                </a:solidFill>
                <a:uLnTx/>
                <a:uFillTx/>
                <a:latin typeface="+mn-lt"/>
              </a:rPr>
              <a:t>Information Requirements</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98A79E7C-51AA-4E6A-EBFD-9286CEC3D9C3}"/>
              </a:ext>
            </a:extLst>
          </p:cNvPr>
          <p:cNvPicPr>
            <a:picLocks noChangeAspect="1"/>
          </p:cNvPicPr>
          <p:nvPr/>
        </p:nvPicPr>
        <p:blipFill>
          <a:blip r:embed="rId3"/>
          <a:stretch>
            <a:fillRect/>
          </a:stretch>
        </p:blipFill>
        <p:spPr>
          <a:xfrm>
            <a:off x="0" y="6296931"/>
            <a:ext cx="1000125" cy="555625"/>
          </a:xfrm>
          <a:prstGeom prst="rect">
            <a:avLst/>
          </a:prstGeom>
        </p:spPr>
      </p:pic>
      <p:sp>
        <p:nvSpPr>
          <p:cNvPr id="8" name="TextBox 7">
            <a:extLst>
              <a:ext uri="{FF2B5EF4-FFF2-40B4-BE49-F238E27FC236}">
                <a16:creationId xmlns:a16="http://schemas.microsoft.com/office/drawing/2014/main" id="{1F352222-6842-8205-79B0-28009B4613E0}"/>
              </a:ext>
            </a:extLst>
          </p:cNvPr>
          <p:cNvSpPr txBox="1"/>
          <p:nvPr/>
        </p:nvSpPr>
        <p:spPr>
          <a:xfrm>
            <a:off x="640147" y="1158690"/>
            <a:ext cx="9084878" cy="4970591"/>
          </a:xfrm>
          <a:prstGeom prst="rect">
            <a:avLst/>
          </a:prstGeom>
          <a:noFill/>
        </p:spPr>
        <p:txBody>
          <a:bodyPr wrap="square" lIns="91440" tIns="45720" rIns="91440" bIns="45720" anchor="t">
            <a:spAutoFit/>
          </a:bodyPr>
          <a:lstStyle/>
          <a:p>
            <a:pPr>
              <a:spcAft>
                <a:spcPts val="1200"/>
              </a:spcAft>
            </a:pPr>
            <a:r>
              <a:rPr lang="en-US" sz="2400" b="1">
                <a:solidFill>
                  <a:schemeClr val="accent1"/>
                </a:solidFill>
                <a:latin typeface="Aptos" panose="020B0004020202020204" pitchFamily="34" charset="0"/>
                <a:ea typeface="+mj-ea"/>
                <a:cs typeface="+mj-cs"/>
              </a:rPr>
              <a:t>Applicants Must Submit</a:t>
            </a:r>
          </a:p>
          <a:p>
            <a:pPr lvl="2">
              <a:spcAft>
                <a:spcPts val="1200"/>
              </a:spcAft>
            </a:pPr>
            <a:r>
              <a:rPr lang="en-US" sz="2400">
                <a:latin typeface="Aptos" panose="020B0004020202020204" pitchFamily="34" charset="0"/>
              </a:rPr>
              <a:t>Total project cost</a:t>
            </a:r>
          </a:p>
          <a:p>
            <a:pPr lvl="2"/>
            <a:r>
              <a:rPr lang="en-US" sz="2400">
                <a:latin typeface="Aptos" panose="020B0004020202020204" pitchFamily="34" charset="0"/>
              </a:rPr>
              <a:t>Cost per BSL</a:t>
            </a:r>
          </a:p>
          <a:p>
            <a:pPr lvl="2"/>
            <a:r>
              <a:rPr lang="en-US">
                <a:latin typeface="Aptos"/>
              </a:rPr>
              <a:t>NTIA's excessive cost threshold will still apply:</a:t>
            </a:r>
          </a:p>
          <a:p>
            <a:pPr marL="1200150" lvl="2" indent="-285750">
              <a:buFont typeface="Arial" panose="020B0604020202020204" pitchFamily="34" charset="0"/>
              <a:buChar char="•"/>
            </a:pPr>
            <a:r>
              <a:rPr lang="en-US">
                <a:latin typeface="Aptos" panose="020B0004020202020204" pitchFamily="34" charset="0"/>
              </a:rPr>
              <a:t>Funding cost per BSL between $8,500 - $19,500 will require justification</a:t>
            </a:r>
          </a:p>
          <a:p>
            <a:pPr marL="1200150" lvl="2" indent="-285750">
              <a:spcAft>
                <a:spcPts val="1200"/>
              </a:spcAft>
              <a:buFont typeface="Arial" panose="020B0604020202020204" pitchFamily="34" charset="0"/>
              <a:buChar char="•"/>
            </a:pPr>
            <a:r>
              <a:rPr lang="en-US">
                <a:latin typeface="Aptos"/>
              </a:rPr>
              <a:t>Funding cost per BSL above $19,500 will not be accepted</a:t>
            </a:r>
            <a:r>
              <a:rPr lang="en-US" sz="2400">
                <a:latin typeface="Aptos"/>
              </a:rPr>
              <a:t> </a:t>
            </a:r>
          </a:p>
          <a:p>
            <a:pPr lvl="2">
              <a:spcAft>
                <a:spcPts val="1200"/>
              </a:spcAft>
            </a:pPr>
            <a:r>
              <a:rPr lang="en-US" sz="2400">
                <a:latin typeface="Aptos" panose="020B0004020202020204" pitchFamily="34" charset="0"/>
              </a:rPr>
              <a:t>BEAD funding request</a:t>
            </a:r>
          </a:p>
          <a:p>
            <a:pPr lvl="2">
              <a:spcAft>
                <a:spcPts val="1200"/>
              </a:spcAft>
            </a:pPr>
            <a:r>
              <a:rPr lang="en-US" sz="2400">
                <a:latin typeface="Aptos" panose="020B0004020202020204" pitchFamily="34" charset="0"/>
              </a:rPr>
              <a:t>Match commitment </a:t>
            </a:r>
            <a:r>
              <a:rPr lang="en-US" i="1">
                <a:latin typeface="Aptos" panose="020B0004020202020204" pitchFamily="34" charset="0"/>
              </a:rPr>
              <a:t>(Calculated automatically.)</a:t>
            </a:r>
          </a:p>
          <a:p>
            <a:pPr>
              <a:spcAft>
                <a:spcPts val="600"/>
              </a:spcAft>
            </a:pPr>
            <a:r>
              <a:rPr lang="en-US" sz="2400" b="1">
                <a:solidFill>
                  <a:schemeClr val="accent1"/>
                </a:solidFill>
                <a:latin typeface="Aptos" panose="020B0004020202020204" pitchFamily="34" charset="0"/>
                <a:ea typeface="+mj-ea"/>
                <a:cs typeface="+mj-cs"/>
              </a:rPr>
              <a:t>Recommendations</a:t>
            </a:r>
          </a:p>
          <a:p>
            <a:pPr lvl="2">
              <a:spcAft>
                <a:spcPts val="1200"/>
              </a:spcAft>
            </a:pPr>
            <a:r>
              <a:rPr lang="en-US" sz="2400">
                <a:latin typeface="Aptos" panose="020B0004020202020204" pitchFamily="34" charset="0"/>
              </a:rPr>
              <a:t>Validate calculations before submission</a:t>
            </a:r>
          </a:p>
          <a:p>
            <a:pPr lvl="2">
              <a:spcAft>
                <a:spcPts val="1200"/>
              </a:spcAft>
            </a:pPr>
            <a:r>
              <a:rPr lang="en-US" sz="2400">
                <a:latin typeface="Aptos" panose="020B0004020202020204" pitchFamily="34" charset="0"/>
              </a:rPr>
              <a:t>Review consistency across forms</a:t>
            </a:r>
          </a:p>
        </p:txBody>
      </p:sp>
      <p:grpSp>
        <p:nvGrpSpPr>
          <p:cNvPr id="12" name="Group 11">
            <a:extLst>
              <a:ext uri="{FF2B5EF4-FFF2-40B4-BE49-F238E27FC236}">
                <a16:creationId xmlns:a16="http://schemas.microsoft.com/office/drawing/2014/main" id="{ADC55E39-669B-8ABA-D21A-58D613E6AB45}"/>
              </a:ext>
            </a:extLst>
          </p:cNvPr>
          <p:cNvGrpSpPr/>
          <p:nvPr/>
        </p:nvGrpSpPr>
        <p:grpSpPr>
          <a:xfrm>
            <a:off x="1031667" y="5673160"/>
            <a:ext cx="468756" cy="437945"/>
            <a:chOff x="8973178" y="3428998"/>
            <a:chExt cx="914400" cy="914400"/>
          </a:xfrm>
        </p:grpSpPr>
        <p:sp>
          <p:nvSpPr>
            <p:cNvPr id="9" name="Oval 8">
              <a:extLst>
                <a:ext uri="{FF2B5EF4-FFF2-40B4-BE49-F238E27FC236}">
                  <a16:creationId xmlns:a16="http://schemas.microsoft.com/office/drawing/2014/main" id="{596A1D2B-47E2-6C86-A4D5-E578378D5AA4}"/>
                </a:ext>
              </a:extLst>
            </p:cNvPr>
            <p:cNvSpPr/>
            <p:nvPr/>
          </p:nvSpPr>
          <p:spPr>
            <a:xfrm>
              <a:off x="8973178" y="3428998"/>
              <a:ext cx="914400" cy="91440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3" name="Graphic 2" descr="Magnifying glass with solid fill">
              <a:extLst>
                <a:ext uri="{FF2B5EF4-FFF2-40B4-BE49-F238E27FC236}">
                  <a16:creationId xmlns:a16="http://schemas.microsoft.com/office/drawing/2014/main" id="{91FFC5CD-A07E-B585-A279-C9B392F9FB5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06319" y="3562141"/>
              <a:ext cx="648118" cy="648118"/>
            </a:xfrm>
            <a:prstGeom prst="rect">
              <a:avLst/>
            </a:prstGeom>
          </p:spPr>
        </p:pic>
      </p:grpSp>
      <p:grpSp>
        <p:nvGrpSpPr>
          <p:cNvPr id="16" name="Group 15">
            <a:extLst>
              <a:ext uri="{FF2B5EF4-FFF2-40B4-BE49-F238E27FC236}">
                <a16:creationId xmlns:a16="http://schemas.microsoft.com/office/drawing/2014/main" id="{8F575D7F-CE6B-8928-232C-FCA3394B1373}"/>
              </a:ext>
            </a:extLst>
          </p:cNvPr>
          <p:cNvGrpSpPr/>
          <p:nvPr/>
        </p:nvGrpSpPr>
        <p:grpSpPr>
          <a:xfrm>
            <a:off x="1031667" y="5124356"/>
            <a:ext cx="468756" cy="444541"/>
            <a:chOff x="10256331" y="2408332"/>
            <a:chExt cx="548640" cy="548640"/>
          </a:xfrm>
        </p:grpSpPr>
        <p:sp>
          <p:nvSpPr>
            <p:cNvPr id="14" name="Oval 13">
              <a:extLst>
                <a:ext uri="{FF2B5EF4-FFF2-40B4-BE49-F238E27FC236}">
                  <a16:creationId xmlns:a16="http://schemas.microsoft.com/office/drawing/2014/main" id="{F76077C1-B0EA-C959-24F9-A9415B4F2E6A}"/>
                </a:ext>
              </a:extLst>
            </p:cNvPr>
            <p:cNvSpPr/>
            <p:nvPr/>
          </p:nvSpPr>
          <p:spPr>
            <a:xfrm>
              <a:off x="10256331" y="2408332"/>
              <a:ext cx="548640" cy="54864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5" name="Graphic 4" descr="Clipboard Checked with solid fill">
              <a:extLst>
                <a:ext uri="{FF2B5EF4-FFF2-40B4-BE49-F238E27FC236}">
                  <a16:creationId xmlns:a16="http://schemas.microsoft.com/office/drawing/2014/main" id="{47FA0767-14ED-0D43-D4D8-B6D43224CFE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349759" y="2501760"/>
              <a:ext cx="361784" cy="361784"/>
            </a:xfrm>
            <a:prstGeom prst="rect">
              <a:avLst/>
            </a:prstGeom>
          </p:spPr>
        </p:pic>
      </p:grpSp>
      <p:grpSp>
        <p:nvGrpSpPr>
          <p:cNvPr id="27" name="Group 26">
            <a:extLst>
              <a:ext uri="{FF2B5EF4-FFF2-40B4-BE49-F238E27FC236}">
                <a16:creationId xmlns:a16="http://schemas.microsoft.com/office/drawing/2014/main" id="{715D96A1-7112-EFF3-13FF-7DACDAB4AB31}"/>
              </a:ext>
            </a:extLst>
          </p:cNvPr>
          <p:cNvGrpSpPr/>
          <p:nvPr/>
        </p:nvGrpSpPr>
        <p:grpSpPr>
          <a:xfrm>
            <a:off x="548641" y="1796625"/>
            <a:ext cx="1000124" cy="993467"/>
            <a:chOff x="10943133" y="2700403"/>
            <a:chExt cx="548640" cy="548640"/>
          </a:xfrm>
        </p:grpSpPr>
        <p:sp>
          <p:nvSpPr>
            <p:cNvPr id="18" name="Oval 17">
              <a:extLst>
                <a:ext uri="{FF2B5EF4-FFF2-40B4-BE49-F238E27FC236}">
                  <a16:creationId xmlns:a16="http://schemas.microsoft.com/office/drawing/2014/main" id="{1088BFF1-65CC-7D7C-C635-A9E2F17C06B7}"/>
                </a:ext>
              </a:extLst>
            </p:cNvPr>
            <p:cNvSpPr/>
            <p:nvPr/>
          </p:nvSpPr>
          <p:spPr>
            <a:xfrm>
              <a:off x="10943133" y="2700403"/>
              <a:ext cx="548640" cy="54864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2" name="Graphic 21" descr="Dollar with solid fill">
              <a:extLst>
                <a:ext uri="{FF2B5EF4-FFF2-40B4-BE49-F238E27FC236}">
                  <a16:creationId xmlns:a16="http://schemas.microsoft.com/office/drawing/2014/main" id="{3AFEC7FC-B11E-E778-66DA-D7FDD5044A5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019979" y="2774326"/>
              <a:ext cx="394948" cy="394948"/>
            </a:xfrm>
            <a:prstGeom prst="rect">
              <a:avLst/>
            </a:prstGeom>
          </p:spPr>
        </p:pic>
      </p:grpSp>
    </p:spTree>
    <p:extLst>
      <p:ext uri="{BB962C8B-B14F-4D97-AF65-F5344CB8AC3E}">
        <p14:creationId xmlns:p14="http://schemas.microsoft.com/office/powerpoint/2010/main" val="25313362"/>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4A9C3-06E5-C03A-93DA-DF6A90A8BC03}"/>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1CFC91E-1E84-5C98-E8A7-6B10503900FF}"/>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E9DC1BCC-5D60-F44D-904F-6DBD82D23DB2}"/>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15</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84CD3E37-F65D-EE6C-FE81-227C67D27012}"/>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Subgrantee Agreement Attestation</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6AB9A5DC-850D-DBF7-31B9-4869263C0EE2}"/>
              </a:ext>
            </a:extLst>
          </p:cNvPr>
          <p:cNvPicPr>
            <a:picLocks noChangeAspect="1"/>
          </p:cNvPicPr>
          <p:nvPr/>
        </p:nvPicPr>
        <p:blipFill>
          <a:blip r:embed="rId3"/>
          <a:stretch>
            <a:fillRect/>
          </a:stretch>
        </p:blipFill>
        <p:spPr>
          <a:xfrm>
            <a:off x="0" y="6296931"/>
            <a:ext cx="1000125" cy="555625"/>
          </a:xfrm>
          <a:prstGeom prst="rect">
            <a:avLst/>
          </a:prstGeom>
        </p:spPr>
      </p:pic>
      <p:grpSp>
        <p:nvGrpSpPr>
          <p:cNvPr id="13" name="Group 12">
            <a:extLst>
              <a:ext uri="{FF2B5EF4-FFF2-40B4-BE49-F238E27FC236}">
                <a16:creationId xmlns:a16="http://schemas.microsoft.com/office/drawing/2014/main" id="{8A1F528C-D122-BF5C-F554-0D8EB3A9EA87}"/>
              </a:ext>
            </a:extLst>
          </p:cNvPr>
          <p:cNvGrpSpPr/>
          <p:nvPr/>
        </p:nvGrpSpPr>
        <p:grpSpPr>
          <a:xfrm>
            <a:off x="669650" y="1338788"/>
            <a:ext cx="9165013" cy="4195141"/>
            <a:chOff x="669650" y="1338788"/>
            <a:chExt cx="9165013" cy="4202598"/>
          </a:xfrm>
        </p:grpSpPr>
        <p:sp>
          <p:nvSpPr>
            <p:cNvPr id="8" name="TextBox 7">
              <a:extLst>
                <a:ext uri="{FF2B5EF4-FFF2-40B4-BE49-F238E27FC236}">
                  <a16:creationId xmlns:a16="http://schemas.microsoft.com/office/drawing/2014/main" id="{5E7FC999-1808-5DA3-C9EC-1F1E6BB8D5C6}"/>
                </a:ext>
              </a:extLst>
            </p:cNvPr>
            <p:cNvSpPr txBox="1"/>
            <p:nvPr/>
          </p:nvSpPr>
          <p:spPr>
            <a:xfrm>
              <a:off x="669650" y="1338788"/>
              <a:ext cx="9165013" cy="4098135"/>
            </a:xfrm>
            <a:prstGeom prst="rect">
              <a:avLst/>
            </a:prstGeom>
            <a:noFill/>
          </p:spPr>
          <p:txBody>
            <a:bodyPr wrap="square" lIns="91440" tIns="45720" rIns="91440" bIns="45720" anchor="t">
              <a:spAutoFit/>
            </a:bodyPr>
            <a:lstStyle/>
            <a:p>
              <a:pPr>
                <a:spcBef>
                  <a:spcPts val="2500"/>
                </a:spcBef>
                <a:spcAft>
                  <a:spcPts val="1200"/>
                </a:spcAft>
              </a:pPr>
              <a:r>
                <a:rPr lang="en-US" sz="3200" b="1">
                  <a:solidFill>
                    <a:schemeClr val="accent1"/>
                  </a:solidFill>
                  <a:latin typeface="Aptos" panose="020B0004020202020204" pitchFamily="34" charset="0"/>
                  <a:ea typeface="+mj-ea"/>
                  <a:cs typeface="+mj-cs"/>
                </a:rPr>
                <a:t>Applicants Must Submit</a:t>
              </a:r>
            </a:p>
            <a:p>
              <a:pPr marL="682625" lvl="1" indent="-285750">
                <a:buFont typeface="Arial" panose="020B0604020202020204" pitchFamily="34" charset="0"/>
                <a:buChar char="•"/>
              </a:pPr>
              <a:r>
                <a:rPr lang="en-US" sz="2200">
                  <a:latin typeface="Aptos" panose="020B0004020202020204" pitchFamily="34" charset="0"/>
                </a:rPr>
                <a:t>Signed attestation due with application</a:t>
              </a:r>
            </a:p>
            <a:p>
              <a:pPr>
                <a:spcBef>
                  <a:spcPts val="2500"/>
                </a:spcBef>
                <a:spcAft>
                  <a:spcPts val="1800"/>
                </a:spcAft>
              </a:pPr>
              <a:r>
                <a:rPr lang="en-US" sz="3200" b="1">
                  <a:solidFill>
                    <a:schemeClr val="accent5"/>
                  </a:solidFill>
                  <a:latin typeface="Aptos" panose="020B0004020202020204" pitchFamily="34" charset="0"/>
                  <a:ea typeface="+mj-ea"/>
                  <a:cs typeface="+mj-cs"/>
                </a:rPr>
                <a:t>Important Reminder</a:t>
              </a:r>
            </a:p>
            <a:p>
              <a:pPr marL="346075" lvl="1">
                <a:spcAft>
                  <a:spcPts val="1800"/>
                </a:spcAft>
              </a:pPr>
              <a:r>
                <a:rPr lang="en-US" sz="2400">
                  <a:latin typeface="Aptos" panose="020B0004020202020204" pitchFamily="34" charset="0"/>
                </a:rPr>
                <a:t>	Applicants are </a:t>
              </a:r>
              <a:r>
                <a:rPr lang="en-US" sz="2400" u="sng">
                  <a:latin typeface="Aptos" panose="020B0004020202020204" pitchFamily="34" charset="0"/>
                </a:rPr>
                <a:t>not signing the subgrantee agreement </a:t>
              </a:r>
              <a:r>
                <a:rPr lang="en-US" sz="2400">
                  <a:latin typeface="Aptos" panose="020B0004020202020204" pitchFamily="34" charset="0"/>
                </a:rPr>
                <a:t>in this	phase.</a:t>
              </a:r>
            </a:p>
            <a:p>
              <a:pPr marL="346075" lvl="1">
                <a:spcAft>
                  <a:spcPts val="1800"/>
                </a:spcAft>
              </a:pPr>
              <a:r>
                <a:rPr lang="en-US" sz="2400">
                  <a:latin typeface="Aptos" panose="020B0004020202020204" pitchFamily="34" charset="0"/>
                </a:rPr>
                <a:t>	Applicants </a:t>
              </a:r>
              <a:r>
                <a:rPr lang="en-US" sz="2400" u="sng">
                  <a:latin typeface="Aptos" panose="020B0004020202020204" pitchFamily="34" charset="0"/>
                </a:rPr>
                <a:t>are agreeing to execute the agreement </a:t>
              </a:r>
              <a:r>
                <a:rPr lang="en-US" sz="2400">
                  <a:latin typeface="Aptos" panose="020B0004020202020204" pitchFamily="34" charset="0"/>
                </a:rPr>
                <a:t>if selected.</a:t>
              </a:r>
            </a:p>
            <a:p>
              <a:pPr marL="346075" lvl="1">
                <a:spcAft>
                  <a:spcPts val="1800"/>
                </a:spcAft>
              </a:pPr>
              <a:r>
                <a:rPr lang="en-US" sz="2400">
                  <a:latin typeface="Aptos" panose="020B0004020202020204" pitchFamily="34" charset="0"/>
                </a:rPr>
                <a:t>	</a:t>
              </a:r>
              <a:r>
                <a:rPr lang="en-US" sz="2400" u="sng">
                  <a:latin typeface="Aptos" panose="020B0004020202020204" pitchFamily="34" charset="0"/>
                </a:rPr>
                <a:t>No agreement negotiations</a:t>
              </a:r>
              <a:r>
                <a:rPr lang="en-US" sz="2400">
                  <a:latin typeface="Aptos" panose="020B0004020202020204" pitchFamily="34" charset="0"/>
                </a:rPr>
                <a:t> will occur through this process.</a:t>
              </a:r>
            </a:p>
          </p:txBody>
        </p:sp>
        <p:pic>
          <p:nvPicPr>
            <p:cNvPr id="3" name="Graphic 2" descr="Checkbox Checked with solid fill">
              <a:extLst>
                <a:ext uri="{FF2B5EF4-FFF2-40B4-BE49-F238E27FC236}">
                  <a16:creationId xmlns:a16="http://schemas.microsoft.com/office/drawing/2014/main" id="{9DC40029-4064-1B87-31CE-6B9FD722BE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6169" y="3249073"/>
              <a:ext cx="714984" cy="714984"/>
            </a:xfrm>
            <a:prstGeom prst="rect">
              <a:avLst/>
            </a:prstGeom>
          </p:spPr>
        </p:pic>
        <p:pic>
          <p:nvPicPr>
            <p:cNvPr id="5" name="Graphic 4" descr="Checkbox Checked with solid fill">
              <a:extLst>
                <a:ext uri="{FF2B5EF4-FFF2-40B4-BE49-F238E27FC236}">
                  <a16:creationId xmlns:a16="http://schemas.microsoft.com/office/drawing/2014/main" id="{084C7C79-DBED-67AC-F77A-7335ED9BB79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6169" y="4223153"/>
              <a:ext cx="714984" cy="714984"/>
            </a:xfrm>
            <a:prstGeom prst="rect">
              <a:avLst/>
            </a:prstGeom>
          </p:spPr>
        </p:pic>
        <p:pic>
          <p:nvPicPr>
            <p:cNvPr id="12" name="Graphic 11" descr="Checkbox Checked with solid fill">
              <a:extLst>
                <a:ext uri="{FF2B5EF4-FFF2-40B4-BE49-F238E27FC236}">
                  <a16:creationId xmlns:a16="http://schemas.microsoft.com/office/drawing/2014/main" id="{A0D0C36F-2961-8A77-119E-2AD74CAA98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6169" y="4826402"/>
              <a:ext cx="714984" cy="714984"/>
            </a:xfrm>
            <a:prstGeom prst="rect">
              <a:avLst/>
            </a:prstGeom>
          </p:spPr>
        </p:pic>
      </p:grpSp>
    </p:spTree>
    <p:extLst>
      <p:ext uri="{BB962C8B-B14F-4D97-AF65-F5344CB8AC3E}">
        <p14:creationId xmlns:p14="http://schemas.microsoft.com/office/powerpoint/2010/main" val="2420201509"/>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7A26E-CCEE-6FDF-5290-8CA9AB8868BC}"/>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F8E038C2-0AB3-B0B2-D8C2-1F8347F02BFE}"/>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16</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ECCA4BED-B092-C764-85E4-2D7FFFD2588F}"/>
              </a:ext>
            </a:extLst>
          </p:cNvPr>
          <p:cNvSpPr txBox="1">
            <a:spLocks noGrp="1"/>
          </p:cNvSpPr>
          <p:nvPr>
            <p:ph type="title" idx="4294967295"/>
          </p:nvPr>
        </p:nvSpPr>
        <p:spPr>
          <a:xfrm>
            <a:off x="423183" y="335244"/>
            <a:ext cx="2777218" cy="907941"/>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uLnTx/>
                <a:uFillTx/>
                <a:latin typeface="+mn-lt"/>
              </a:rPr>
              <a:t>Evaluation &amp; Award Process</a:t>
            </a:r>
            <a:endParaRPr kumimoji="0" lang="en-US" sz="2800" b="1" i="0" u="none" strike="noStrike" kern="1200" cap="none" spc="0" normalizeH="0" baseline="0" noProof="0">
              <a:ln>
                <a:noFill/>
              </a:ln>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567796BD-659A-173D-EE57-E9079942882D}"/>
              </a:ext>
            </a:extLst>
          </p:cNvPr>
          <p:cNvPicPr>
            <a:picLocks noChangeAspect="1"/>
          </p:cNvPicPr>
          <p:nvPr/>
        </p:nvPicPr>
        <p:blipFill>
          <a:blip r:embed="rId3"/>
          <a:stretch>
            <a:fillRect/>
          </a:stretch>
        </p:blipFill>
        <p:spPr>
          <a:xfrm>
            <a:off x="0" y="6296931"/>
            <a:ext cx="1000125" cy="555625"/>
          </a:xfrm>
          <a:prstGeom prst="rect">
            <a:avLst/>
          </a:prstGeom>
        </p:spPr>
      </p:pic>
      <p:grpSp>
        <p:nvGrpSpPr>
          <p:cNvPr id="5" name="Group 4">
            <a:extLst>
              <a:ext uri="{FF2B5EF4-FFF2-40B4-BE49-F238E27FC236}">
                <a16:creationId xmlns:a16="http://schemas.microsoft.com/office/drawing/2014/main" id="{72A1B994-E99D-26B2-049B-217647EA3930}"/>
              </a:ext>
            </a:extLst>
          </p:cNvPr>
          <p:cNvGrpSpPr/>
          <p:nvPr/>
        </p:nvGrpSpPr>
        <p:grpSpPr>
          <a:xfrm>
            <a:off x="3637396" y="163285"/>
            <a:ext cx="8412146" cy="6528373"/>
            <a:chOff x="2484454" y="1097225"/>
            <a:chExt cx="6997815" cy="5594433"/>
          </a:xfrm>
        </p:grpSpPr>
        <p:pic>
          <p:nvPicPr>
            <p:cNvPr id="3" name="Picture 2">
              <a:extLst>
                <a:ext uri="{FF2B5EF4-FFF2-40B4-BE49-F238E27FC236}">
                  <a16:creationId xmlns:a16="http://schemas.microsoft.com/office/drawing/2014/main" id="{FECE4F72-973B-C784-A425-4F95073521F8}"/>
                </a:ext>
              </a:extLst>
            </p:cNvPr>
            <p:cNvPicPr>
              <a:picLocks noChangeAspect="1"/>
            </p:cNvPicPr>
            <p:nvPr/>
          </p:nvPicPr>
          <p:blipFill>
            <a:blip r:embed="rId4"/>
            <a:stretch>
              <a:fillRect/>
            </a:stretch>
          </p:blipFill>
          <p:spPr>
            <a:xfrm>
              <a:off x="2484454" y="1097225"/>
              <a:ext cx="6997815" cy="5594433"/>
            </a:xfrm>
            <a:prstGeom prst="rect">
              <a:avLst/>
            </a:prstGeom>
          </p:spPr>
        </p:pic>
        <p:sp>
          <p:nvSpPr>
            <p:cNvPr id="4" name="Rectangle 3">
              <a:extLst>
                <a:ext uri="{FF2B5EF4-FFF2-40B4-BE49-F238E27FC236}">
                  <a16:creationId xmlns:a16="http://schemas.microsoft.com/office/drawing/2014/main" id="{727D7CF4-F8C8-6621-B4C5-7673F0E4898E}"/>
                </a:ext>
              </a:extLst>
            </p:cNvPr>
            <p:cNvSpPr/>
            <p:nvPr/>
          </p:nvSpPr>
          <p:spPr>
            <a:xfrm>
              <a:off x="2667000" y="1175657"/>
              <a:ext cx="533400" cy="229425"/>
            </a:xfrm>
            <a:prstGeom prst="rect">
              <a:avLst/>
            </a:prstGeom>
            <a:solidFill>
              <a:schemeClr val="bg1"/>
            </a:solidFill>
            <a:ln w="63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grpSp>
    </p:spTree>
    <p:extLst>
      <p:ext uri="{BB962C8B-B14F-4D97-AF65-F5344CB8AC3E}">
        <p14:creationId xmlns:p14="http://schemas.microsoft.com/office/powerpoint/2010/main" val="1892273839"/>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A3B62-1B58-D4D7-F545-B9E54736B705}"/>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0023FDF4-5DCD-3B05-852B-698D67FBE845}"/>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D4691C02-C3D7-B4E4-8AE8-C311A7819CF0}"/>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17</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212598C8-2EA6-60D5-F612-0680861CE092}"/>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What Happens After Selection?</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474AF544-7050-5319-BA01-9A2C2DAA6CA0}"/>
              </a:ext>
            </a:extLst>
          </p:cNvPr>
          <p:cNvPicPr>
            <a:picLocks noChangeAspect="1"/>
          </p:cNvPicPr>
          <p:nvPr/>
        </p:nvPicPr>
        <p:blipFill>
          <a:blip r:embed="rId3"/>
          <a:stretch>
            <a:fillRect/>
          </a:stretch>
        </p:blipFill>
        <p:spPr>
          <a:xfrm>
            <a:off x="0" y="6296931"/>
            <a:ext cx="1000125" cy="555625"/>
          </a:xfrm>
          <a:prstGeom prst="rect">
            <a:avLst/>
          </a:prstGeom>
        </p:spPr>
      </p:pic>
      <p:sp>
        <p:nvSpPr>
          <p:cNvPr id="8" name="TextBox 7">
            <a:extLst>
              <a:ext uri="{FF2B5EF4-FFF2-40B4-BE49-F238E27FC236}">
                <a16:creationId xmlns:a16="http://schemas.microsoft.com/office/drawing/2014/main" id="{E37C5DEC-C516-23ED-F034-A4B01D4D3728}"/>
              </a:ext>
            </a:extLst>
          </p:cNvPr>
          <p:cNvSpPr txBox="1"/>
          <p:nvPr/>
        </p:nvSpPr>
        <p:spPr>
          <a:xfrm>
            <a:off x="2971800" y="2055001"/>
            <a:ext cx="9077742" cy="3616375"/>
          </a:xfrm>
          <a:prstGeom prst="rect">
            <a:avLst/>
          </a:prstGeom>
          <a:noFill/>
        </p:spPr>
        <p:txBody>
          <a:bodyPr wrap="square" lIns="91440" tIns="45720" rIns="91440" bIns="45720" anchor="t">
            <a:spAutoFit/>
          </a:bodyPr>
          <a:lstStyle/>
          <a:p>
            <a:pPr>
              <a:spcBef>
                <a:spcPts val="2500"/>
              </a:spcBef>
            </a:pPr>
            <a:r>
              <a:rPr lang="en-US" sz="2400" b="1">
                <a:solidFill>
                  <a:schemeClr val="accent1"/>
                </a:solidFill>
                <a:latin typeface="Aptos" panose="020B0004020202020204" pitchFamily="34" charset="0"/>
                <a:ea typeface="+mj-ea"/>
                <a:cs typeface="+mj-cs"/>
              </a:rPr>
              <a:t>Compressed Timeline for Required Applicant Documentation</a:t>
            </a:r>
          </a:p>
          <a:p>
            <a:pPr marL="342900" lvl="1" indent="-228600">
              <a:buFont typeface="Arial" panose="020B0604020202020204" pitchFamily="34" charset="0"/>
              <a:buChar char="•"/>
            </a:pPr>
            <a:r>
              <a:rPr lang="en-US">
                <a:latin typeface="Aptos" panose="020B0004020202020204" pitchFamily="34" charset="0"/>
              </a:rPr>
              <a:t>Project Pro Forma Template</a:t>
            </a:r>
          </a:p>
          <a:p>
            <a:pPr marL="342900" lvl="1" indent="-228600">
              <a:buFont typeface="Arial" panose="020B0604020202020204" pitchFamily="34" charset="0"/>
              <a:buChar char="•"/>
            </a:pPr>
            <a:r>
              <a:rPr lang="en-US">
                <a:latin typeface="Aptos" panose="020B0004020202020204" pitchFamily="34" charset="0"/>
              </a:rPr>
              <a:t>Project Budget Template</a:t>
            </a:r>
          </a:p>
          <a:p>
            <a:pPr marL="342900" lvl="1" indent="-228600">
              <a:buFont typeface="Arial" panose="020B0604020202020204" pitchFamily="34" charset="0"/>
              <a:buChar char="•"/>
            </a:pPr>
            <a:r>
              <a:rPr lang="en-US">
                <a:latin typeface="Aptos" panose="020B0004020202020204" pitchFamily="34" charset="0"/>
              </a:rPr>
              <a:t>Project Deployment Timeline Template</a:t>
            </a:r>
          </a:p>
          <a:p>
            <a:pPr marL="342900" lvl="1" indent="-228600">
              <a:buFont typeface="Arial" panose="020B0604020202020204" pitchFamily="34" charset="0"/>
              <a:buChar char="•"/>
            </a:pPr>
            <a:r>
              <a:rPr lang="en-US">
                <a:latin typeface="Aptos" panose="020B0004020202020204" pitchFamily="34" charset="0"/>
              </a:rPr>
              <a:t>Letter of Credit or Performance Bond</a:t>
            </a:r>
            <a:r>
              <a:rPr lang="en-US" i="1">
                <a:latin typeface="Aptos" panose="020B0004020202020204" pitchFamily="34" charset="0"/>
              </a:rPr>
              <a:t>*</a:t>
            </a:r>
            <a:endParaRPr lang="en-US">
              <a:latin typeface="Aptos" panose="020B0004020202020204" pitchFamily="34" charset="0"/>
            </a:endParaRPr>
          </a:p>
          <a:p>
            <a:pPr marL="342900" lvl="1" indent="-228600">
              <a:buFont typeface="Arial" panose="020B0604020202020204" pitchFamily="34" charset="0"/>
              <a:buChar char="•"/>
            </a:pPr>
            <a:r>
              <a:rPr lang="en-US">
                <a:latin typeface="Aptos" panose="020B0004020202020204" pitchFamily="34" charset="0"/>
              </a:rPr>
              <a:t>Estimated number of Jobs Created (</a:t>
            </a:r>
            <a:r>
              <a:rPr lang="en-US">
                <a:solidFill>
                  <a:schemeClr val="accent5"/>
                </a:solidFill>
                <a:latin typeface="Aptos" panose="020B0004020202020204" pitchFamily="34" charset="0"/>
              </a:rPr>
              <a:t>new</a:t>
            </a:r>
            <a:r>
              <a:rPr lang="en-US">
                <a:latin typeface="Aptos" panose="020B0004020202020204" pitchFamily="34" charset="0"/>
              </a:rPr>
              <a:t>)</a:t>
            </a:r>
          </a:p>
          <a:p>
            <a:pPr marL="342900" lvl="1" indent="-228600">
              <a:buFont typeface="Arial" panose="020B0604020202020204" pitchFamily="34" charset="0"/>
              <a:buChar char="•"/>
            </a:pPr>
            <a:r>
              <a:rPr lang="en-US">
                <a:latin typeface="Aptos" panose="020B0004020202020204" pitchFamily="34" charset="0"/>
              </a:rPr>
              <a:t>Conflict of Interest Acknowledgment</a:t>
            </a:r>
          </a:p>
          <a:p>
            <a:pPr marL="342900" lvl="1" indent="-228600">
              <a:buFont typeface="Arial" panose="020B0604020202020204" pitchFamily="34" charset="0"/>
              <a:buChar char="•"/>
            </a:pPr>
            <a:r>
              <a:rPr lang="en-US">
                <a:latin typeface="Aptos" panose="020B0004020202020204" pitchFamily="34" charset="0"/>
              </a:rPr>
              <a:t>Tribal Consent (if applicable)</a:t>
            </a:r>
          </a:p>
          <a:p>
            <a:pPr marL="114300" lvl="1"/>
            <a:endParaRPr lang="en-US" sz="700">
              <a:latin typeface="Aptos" panose="020B0004020202020204" pitchFamily="34" charset="0"/>
            </a:endParaRPr>
          </a:p>
          <a:p>
            <a:pPr marL="342900" lvl="1" indent="-228600">
              <a:buFont typeface="Arial" panose="020B0604020202020204" pitchFamily="34" charset="0"/>
              <a:buChar char="•"/>
            </a:pPr>
            <a:r>
              <a:rPr lang="en-US">
                <a:solidFill>
                  <a:schemeClr val="accent1"/>
                </a:solidFill>
                <a:latin typeface="Aptos" panose="020B0004020202020204" pitchFamily="34" charset="0"/>
              </a:rPr>
              <a:t>Cybersecurity and Supply Chain Risk Management Attestation</a:t>
            </a:r>
          </a:p>
          <a:p>
            <a:pPr marL="342900" lvl="1" indent="-228600">
              <a:buFont typeface="Arial" panose="020B0604020202020204" pitchFamily="34" charset="0"/>
              <a:buChar char="•"/>
            </a:pPr>
            <a:r>
              <a:rPr lang="en-US">
                <a:solidFill>
                  <a:schemeClr val="accent1"/>
                </a:solidFill>
                <a:latin typeface="Aptos" panose="020B0004020202020204" pitchFamily="34" charset="0"/>
              </a:rPr>
              <a:t>Protecting BEAD Program from Defaults Attestation</a:t>
            </a:r>
          </a:p>
          <a:p>
            <a:pPr marL="342900" lvl="1" indent="-228600">
              <a:buFont typeface="Arial" panose="020B0604020202020204" pitchFamily="34" charset="0"/>
              <a:buChar char="•"/>
            </a:pPr>
            <a:r>
              <a:rPr lang="en-US">
                <a:solidFill>
                  <a:schemeClr val="accent1"/>
                </a:solidFill>
                <a:latin typeface="Aptos" panose="020B0004020202020204" pitchFamily="34" charset="0"/>
              </a:rPr>
              <a:t>Byrd Anti-Lobbying Amendment Certification</a:t>
            </a:r>
          </a:p>
          <a:p>
            <a:pPr marL="342900" lvl="1" indent="-228600">
              <a:buFont typeface="Arial" panose="020B0604020202020204" pitchFamily="34" charset="0"/>
              <a:buChar char="•"/>
            </a:pPr>
            <a:r>
              <a:rPr lang="en-US">
                <a:solidFill>
                  <a:schemeClr val="accent1"/>
                </a:solidFill>
                <a:latin typeface="Aptos" panose="020B0004020202020204" pitchFamily="34" charset="0"/>
              </a:rPr>
              <a:t>Certificate of Insurance</a:t>
            </a:r>
            <a:endParaRPr lang="en-US" sz="2000">
              <a:solidFill>
                <a:schemeClr val="accent1"/>
              </a:solidFill>
              <a:latin typeface="Aptos" panose="020B0004020202020204" pitchFamily="34" charset="0"/>
            </a:endParaRPr>
          </a:p>
        </p:txBody>
      </p:sp>
      <p:pic>
        <p:nvPicPr>
          <p:cNvPr id="13" name="Picture 12" descr="Timeline Generic color lineal-color icon">
            <a:extLst>
              <a:ext uri="{FF2B5EF4-FFF2-40B4-BE49-F238E27FC236}">
                <a16:creationId xmlns:a16="http://schemas.microsoft.com/office/drawing/2014/main" id="{62FDE4B1-5501-4509-5D9B-1EA6CB0B2E73}"/>
              </a:ext>
            </a:extLst>
          </p:cNvPr>
          <p:cNvPicPr>
            <a:picLocks noChangeAspect="1"/>
          </p:cNvPicPr>
          <p:nvPr/>
        </p:nvPicPr>
        <p:blipFill>
          <a:blip r:embed="rId4"/>
          <a:stretch>
            <a:fillRect/>
          </a:stretch>
        </p:blipFill>
        <p:spPr>
          <a:xfrm>
            <a:off x="466725" y="2557977"/>
            <a:ext cx="2388377" cy="2388377"/>
          </a:xfrm>
          <a:prstGeom prst="rect">
            <a:avLst/>
          </a:prstGeom>
        </p:spPr>
      </p:pic>
      <p:sp>
        <p:nvSpPr>
          <p:cNvPr id="14" name="Title 6">
            <a:extLst>
              <a:ext uri="{FF2B5EF4-FFF2-40B4-BE49-F238E27FC236}">
                <a16:creationId xmlns:a16="http://schemas.microsoft.com/office/drawing/2014/main" id="{152D0B84-5DF5-067E-BEE8-3178E0808260}"/>
              </a:ext>
            </a:extLst>
          </p:cNvPr>
          <p:cNvSpPr txBox="1">
            <a:spLocks/>
          </p:cNvSpPr>
          <p:nvPr/>
        </p:nvSpPr>
        <p:spPr>
          <a:xfrm>
            <a:off x="3048000" y="5764935"/>
            <a:ext cx="7136860" cy="261610"/>
          </a:xfrm>
          <a:prstGeom prst="rect">
            <a:avLst/>
          </a:prstGeom>
          <a:noFill/>
          <a:ln>
            <a:noFill/>
            <a:prstDash/>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r>
              <a:rPr lang="en-US" sz="1400" b="0" i="1">
                <a:latin typeface="Gotham"/>
              </a:rPr>
              <a:t>*Performance Bonds are due within 60 days of SGA execution</a:t>
            </a:r>
          </a:p>
        </p:txBody>
      </p:sp>
      <p:sp>
        <p:nvSpPr>
          <p:cNvPr id="17" name="Rectangle 16">
            <a:extLst>
              <a:ext uri="{FF2B5EF4-FFF2-40B4-BE49-F238E27FC236}">
                <a16:creationId xmlns:a16="http://schemas.microsoft.com/office/drawing/2014/main" id="{ADF9A04C-64B2-70E5-4B43-02DD0659F94C}"/>
              </a:ext>
            </a:extLst>
          </p:cNvPr>
          <p:cNvSpPr/>
          <p:nvPr/>
        </p:nvSpPr>
        <p:spPr>
          <a:xfrm>
            <a:off x="9726406" y="4593607"/>
            <a:ext cx="1975968" cy="795516"/>
          </a:xfrm>
          <a:prstGeom prst="rect">
            <a:avLst/>
          </a:prstGeom>
          <a:solidFill>
            <a:schemeClr val="bg1">
              <a:lumMod val="95000"/>
            </a:schemeClr>
          </a:solidFill>
          <a:ln w="6350" cap="sq">
            <a:solidFill>
              <a:schemeClr val="bg1">
                <a:lumMod val="8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14300">
              <a:spcBef>
                <a:spcPts val="300"/>
              </a:spcBef>
              <a:spcAft>
                <a:spcPts val="300"/>
              </a:spcAft>
            </a:pPr>
            <a:r>
              <a:rPr lang="en-US" sz="1000">
                <a:solidFill>
                  <a:schemeClr val="tx1">
                    <a:lumMod val="65000"/>
                    <a:lumOff val="35000"/>
                  </a:schemeClr>
                </a:solidFill>
              </a:rPr>
              <a:t>Only needed if the subgrantee has not already submitted for another project</a:t>
            </a:r>
            <a:r>
              <a:rPr lang="en-US" sz="1000">
                <a:solidFill>
                  <a:schemeClr val="tx1">
                    <a:lumMod val="50000"/>
                    <a:lumOff val="50000"/>
                  </a:schemeClr>
                </a:solidFill>
              </a:rPr>
              <a:t>.</a:t>
            </a:r>
          </a:p>
        </p:txBody>
      </p:sp>
      <p:cxnSp>
        <p:nvCxnSpPr>
          <p:cNvPr id="20" name="Straight Connector 19">
            <a:extLst>
              <a:ext uri="{FF2B5EF4-FFF2-40B4-BE49-F238E27FC236}">
                <a16:creationId xmlns:a16="http://schemas.microsoft.com/office/drawing/2014/main" id="{CE55D0EB-EEB8-5C2E-0014-BDA1DFD97A3B}"/>
              </a:ext>
            </a:extLst>
          </p:cNvPr>
          <p:cNvCxnSpPr>
            <a:cxnSpLocks/>
          </p:cNvCxnSpPr>
          <p:nvPr/>
        </p:nvCxnSpPr>
        <p:spPr>
          <a:xfrm>
            <a:off x="9609707" y="4421530"/>
            <a:ext cx="0" cy="1183136"/>
          </a:xfrm>
          <a:prstGeom prst="line">
            <a:avLst/>
          </a:prstGeom>
          <a:ln>
            <a:tailEnd type="none"/>
          </a:ln>
        </p:spPr>
        <p:style>
          <a:lnRef idx="3">
            <a:schemeClr val="dk1"/>
          </a:lnRef>
          <a:fillRef idx="0">
            <a:schemeClr val="dk1"/>
          </a:fillRef>
          <a:effectRef idx="2">
            <a:schemeClr val="dk1"/>
          </a:effectRef>
          <a:fontRef idx="minor">
            <a:schemeClr val="tx1"/>
          </a:fontRef>
        </p:style>
      </p:cxnSp>
      <p:sp>
        <p:nvSpPr>
          <p:cNvPr id="22" name="TextBox 21">
            <a:extLst>
              <a:ext uri="{FF2B5EF4-FFF2-40B4-BE49-F238E27FC236}">
                <a16:creationId xmlns:a16="http://schemas.microsoft.com/office/drawing/2014/main" id="{50F18CB3-17DD-8070-8CBF-EA07A8D4C081}"/>
              </a:ext>
            </a:extLst>
          </p:cNvPr>
          <p:cNvSpPr txBox="1"/>
          <p:nvPr/>
        </p:nvSpPr>
        <p:spPr>
          <a:xfrm>
            <a:off x="195920" y="1093065"/>
            <a:ext cx="11800160" cy="830997"/>
          </a:xfrm>
          <a:prstGeom prst="rect">
            <a:avLst/>
          </a:prstGeom>
          <a:noFill/>
          <a:ln w="6350">
            <a:noFill/>
            <a:miter lim="800000"/>
          </a:ln>
        </p:spPr>
        <p:txBody>
          <a:bodyPr wrap="square">
            <a:spAutoFit/>
          </a:bodyPr>
          <a:lstStyle/>
          <a:p>
            <a:pPr algn="ctr"/>
            <a:r>
              <a:rPr lang="en-US" sz="2400" b="1">
                <a:latin typeface="Aptos Narrow" panose="020B0004020202020204" pitchFamily="34" charset="0"/>
              </a:rPr>
              <a:t>Winning bidders will be notified by </a:t>
            </a:r>
            <a:r>
              <a:rPr lang="en-US" sz="2400" b="1" u="sng">
                <a:latin typeface="Aptos Narrow" panose="020B0004020202020204" pitchFamily="34" charset="0"/>
              </a:rPr>
              <a:t>August 28, 2026</a:t>
            </a:r>
            <a:r>
              <a:rPr lang="en-US" sz="2400" b="1">
                <a:latin typeface="Aptos Narrow" panose="020B0004020202020204" pitchFamily="34" charset="0"/>
              </a:rPr>
              <a:t>, and will have</a:t>
            </a:r>
            <a:br>
              <a:rPr lang="en-US" sz="2400" b="1">
                <a:latin typeface="Aptos Narrow" panose="020B0004020202020204" pitchFamily="34" charset="0"/>
              </a:rPr>
            </a:br>
            <a:r>
              <a:rPr lang="en-US" sz="2400" b="1">
                <a:solidFill>
                  <a:srgbClr val="C00000"/>
                </a:solidFill>
                <a:latin typeface="Aptos Narrow" panose="020B0004020202020204" pitchFamily="34" charset="0"/>
              </a:rPr>
              <a:t>11 DAYS TO COMPLETE PHASE 2 </a:t>
            </a:r>
            <a:r>
              <a:rPr lang="en-US" sz="2400" b="1">
                <a:latin typeface="Aptos Narrow" panose="020B0004020202020204" pitchFamily="34" charset="0"/>
              </a:rPr>
              <a:t>and submit all required Subgrantee Agreement documents</a:t>
            </a:r>
          </a:p>
        </p:txBody>
      </p:sp>
    </p:spTree>
    <p:extLst>
      <p:ext uri="{BB962C8B-B14F-4D97-AF65-F5344CB8AC3E}">
        <p14:creationId xmlns:p14="http://schemas.microsoft.com/office/powerpoint/2010/main" val="2440205715"/>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1A3A2-E69B-E605-64BA-CF4631B8CB9D}"/>
            </a:ext>
          </a:extLst>
        </p:cNvPr>
        <p:cNvGrpSpPr/>
        <p:nvPr/>
      </p:nvGrpSpPr>
      <p:grpSpPr>
        <a:xfrm>
          <a:off x="0" y="0"/>
          <a:ext cx="0" cy="0"/>
          <a:chOff x="0" y="0"/>
          <a:chExt cx="0" cy="0"/>
        </a:xfrm>
      </p:grpSpPr>
      <p:graphicFrame>
        <p:nvGraphicFramePr>
          <p:cNvPr id="4" name="Object 6" hidden="1">
            <a:extLst>
              <a:ext uri="{FF2B5EF4-FFF2-40B4-BE49-F238E27FC236}">
                <a16:creationId xmlns:a16="http://schemas.microsoft.com/office/drawing/2014/main" id="{8F74F594-A257-0CAC-5A4F-C9A7FB3A28F5}"/>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3" progId="TCLayout.ActiveDocument.1">
                  <p:embed/>
                </p:oleObj>
              </mc:Choice>
              <mc:Fallback>
                <p:oleObj name="think-cell Slide" r:id="rId7" imgW="404" imgH="403" progId="TCLayout.ActiveDocument.1">
                  <p:embed/>
                  <p:pic>
                    <p:nvPicPr>
                      <p:cNvPr id="4" name="Object 6" hidden="1">
                        <a:extLst>
                          <a:ext uri="{FF2B5EF4-FFF2-40B4-BE49-F238E27FC236}">
                            <a16:creationId xmlns:a16="http://schemas.microsoft.com/office/drawing/2014/main" id="{8F74F594-A257-0CAC-5A4F-C9A7FB3A28F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ubtitle">
            <a:extLst>
              <a:ext uri="{FF2B5EF4-FFF2-40B4-BE49-F238E27FC236}">
                <a16:creationId xmlns:a16="http://schemas.microsoft.com/office/drawing/2014/main" id="{2D8FDB6A-F440-F442-EBED-5CC7E2427276}"/>
              </a:ext>
            </a:extLst>
          </p:cNvPr>
          <p:cNvSpPr>
            <a:spLocks noGrp="1"/>
          </p:cNvSpPr>
          <p:nvPr>
            <p:ph type="subTitle" idx="1"/>
            <p:custDataLst>
              <p:tags r:id="rId3"/>
            </p:custDataLst>
          </p:nvPr>
        </p:nvSpPr>
        <p:spPr>
          <a:xfrm>
            <a:off x="328981" y="3017812"/>
            <a:ext cx="5416545" cy="2896606"/>
          </a:xfrm>
          <a:noFill/>
          <a:ln/>
          <a:extLst>
            <a:ext uri="{909E8E84-426E-40DD-AFC4-6F175D3DCCD1}">
              <a14:hiddenFill xmlns:a14="http://schemas.microsoft.com/office/drawing/2010/main">
                <a:solidFill>
                  <a:srgbClr val="FFFFFF"/>
                </a:solidFill>
              </a14:hiddenFill>
            </a:ext>
          </a:extLst>
        </p:spPr>
        <p:txBody>
          <a:bodyPr>
            <a:noAutofit/>
          </a:bodyPr>
          <a:lstStyle/>
          <a:p>
            <a:pPr marL="457200" indent="-109538"/>
            <a:r>
              <a:rPr lang="en-US" sz="1600">
                <a:latin typeface="Aptos" panose="020B0004020202020204" pitchFamily="34" charset="0"/>
              </a:rPr>
              <a:t>•	</a:t>
            </a:r>
            <a:r>
              <a:rPr lang="en-US" sz="1800">
                <a:latin typeface="Aptos" panose="020B0004020202020204" pitchFamily="34" charset="0"/>
              </a:rPr>
              <a:t>PAC Bidding Round Announcement</a:t>
            </a:r>
          </a:p>
          <a:p>
            <a:pPr marL="457200" indent="-109538"/>
            <a:r>
              <a:rPr lang="en-US" sz="1800">
                <a:latin typeface="Aptos" panose="020B0004020202020204" pitchFamily="34" charset="0"/>
              </a:rPr>
              <a:t>•	</a:t>
            </a:r>
            <a:r>
              <a:rPr lang="en-US" sz="1800">
                <a:latin typeface="Aptos" panose="020B0004020202020204" pitchFamily="34" charset="0"/>
                <a:hlinkClick r:id="rId9"/>
              </a:rPr>
              <a:t>Idaho Scoring Matrix</a:t>
            </a:r>
            <a:endParaRPr lang="en-US" sz="1800">
              <a:latin typeface="Aptos" panose="020B0004020202020204" pitchFamily="34" charset="0"/>
            </a:endParaRPr>
          </a:p>
          <a:p>
            <a:pPr marL="457200" indent="-109538"/>
            <a:r>
              <a:rPr lang="en-US" sz="1800">
                <a:latin typeface="Aptos" panose="020B0004020202020204" pitchFamily="34" charset="0"/>
              </a:rPr>
              <a:t>•	</a:t>
            </a:r>
            <a:r>
              <a:rPr lang="en-US" sz="1800">
                <a:latin typeface="Aptos" panose="020B0004020202020204" pitchFamily="34" charset="0"/>
                <a:hlinkClick r:id="rId10"/>
              </a:rPr>
              <a:t>Subgrantee Agreement Template</a:t>
            </a:r>
            <a:endParaRPr lang="en-US" sz="1800">
              <a:latin typeface="Aptos" panose="020B0004020202020204" pitchFamily="34" charset="0"/>
            </a:endParaRPr>
          </a:p>
          <a:p>
            <a:pPr marL="457200" indent="-109538"/>
            <a:r>
              <a:rPr lang="en-US" sz="1800">
                <a:latin typeface="Aptos" panose="020B0004020202020204" pitchFamily="34" charset="0"/>
              </a:rPr>
              <a:t>•	</a:t>
            </a:r>
            <a:r>
              <a:rPr lang="en-US" sz="1800">
                <a:latin typeface="Aptos" panose="020B0004020202020204" pitchFamily="34" charset="0"/>
                <a:hlinkClick r:id="rId11"/>
              </a:rPr>
              <a:t>Idaho BEAD Map</a:t>
            </a:r>
            <a:endParaRPr lang="en-US" sz="1800">
              <a:latin typeface="Aptos" panose="020B0004020202020204" pitchFamily="34" charset="0"/>
            </a:endParaRPr>
          </a:p>
          <a:p>
            <a:pPr marL="457200" indent="-109538"/>
            <a:r>
              <a:rPr lang="en-US" sz="1800">
                <a:latin typeface="Aptos" panose="020B0004020202020204" pitchFamily="34" charset="0"/>
              </a:rPr>
              <a:t>•	</a:t>
            </a:r>
            <a:r>
              <a:rPr lang="en-US" sz="1800">
                <a:latin typeface="Aptos" panose="020B0004020202020204" pitchFamily="34" charset="0"/>
                <a:hlinkClick r:id="rId12"/>
              </a:rPr>
              <a:t>Final Round 3 APA/BSL Template</a:t>
            </a:r>
            <a:endParaRPr lang="en-US" sz="1800">
              <a:latin typeface="Aptos" panose="020B0004020202020204" pitchFamily="34" charset="0"/>
            </a:endParaRPr>
          </a:p>
          <a:p>
            <a:pPr marL="457200" indent="-109538"/>
            <a:r>
              <a:rPr lang="en-US" sz="1800">
                <a:latin typeface="Aptos" panose="020B0004020202020204" pitchFamily="34" charset="0"/>
              </a:rPr>
              <a:t>•	</a:t>
            </a:r>
            <a:r>
              <a:rPr lang="en-US" sz="1800">
                <a:latin typeface="Aptos" panose="020B0004020202020204" pitchFamily="34" charset="0"/>
                <a:hlinkClick r:id="rId13"/>
              </a:rPr>
              <a:t>Round 3 BSL and APA List </a:t>
            </a:r>
            <a:endParaRPr lang="en-US" sz="1800">
              <a:latin typeface="Aptos" panose="020B0004020202020204" pitchFamily="34" charset="0"/>
            </a:endParaRPr>
          </a:p>
          <a:p>
            <a:pPr marL="457200" indent="-109538"/>
            <a:r>
              <a:rPr lang="en-US" sz="1800">
                <a:latin typeface="Aptos" panose="020B0004020202020204" pitchFamily="34" charset="0"/>
              </a:rPr>
              <a:t>•	</a:t>
            </a:r>
            <a:r>
              <a:rPr lang="en-US" sz="1800">
                <a:latin typeface="Aptos" panose="020B0004020202020204" pitchFamily="34" charset="0"/>
                <a:hlinkClick r:id="rId14"/>
              </a:rPr>
              <a:t>PAC Bidding Round Attestation</a:t>
            </a:r>
            <a:endParaRPr lang="en-US" sz="1800">
              <a:latin typeface="Aptos" panose="020B0004020202020204" pitchFamily="34" charset="0"/>
            </a:endParaRPr>
          </a:p>
          <a:p>
            <a:pPr marL="457200" indent="-109538"/>
            <a:r>
              <a:rPr lang="en-US" sz="1800">
                <a:latin typeface="Aptos" panose="020B0004020202020204" pitchFamily="34" charset="0"/>
              </a:rPr>
              <a:t>•	1-on-1 Technical Assistance (as requested)</a:t>
            </a:r>
          </a:p>
          <a:p>
            <a:pPr marL="457200" indent="-109538"/>
            <a:r>
              <a:rPr lang="en-US" sz="1800">
                <a:latin typeface="Aptos" panose="020B0004020202020204" pitchFamily="34" charset="0"/>
              </a:rPr>
              <a:t>•	</a:t>
            </a:r>
            <a:r>
              <a:rPr lang="en-US" sz="1800" b="1">
                <a:latin typeface="Aptos" panose="020B0004020202020204" pitchFamily="34" charset="0"/>
              </a:rPr>
              <a:t>Contact:</a:t>
            </a:r>
            <a:r>
              <a:rPr lang="en-US" sz="1800">
                <a:latin typeface="Aptos" panose="020B0004020202020204" pitchFamily="34" charset="0"/>
              </a:rPr>
              <a:t> </a:t>
            </a:r>
            <a:r>
              <a:rPr lang="en-US" sz="1800">
                <a:latin typeface="Aptos" panose="020B0004020202020204" pitchFamily="34" charset="0"/>
                <a:hlinkClick r:id="rId15"/>
              </a:rPr>
              <a:t>IdahoBEAD@mbakerintl.com</a:t>
            </a:r>
            <a:r>
              <a:rPr lang="en-US" sz="1800">
                <a:latin typeface="Aptos" panose="020B0004020202020204" pitchFamily="34" charset="0"/>
              </a:rPr>
              <a:t> </a:t>
            </a:r>
            <a:endParaRPr lang="en-US" sz="1600">
              <a:latin typeface="Aptos" panose="020B0004020202020204" pitchFamily="34" charset="0"/>
            </a:endParaRPr>
          </a:p>
        </p:txBody>
      </p:sp>
      <p:sp>
        <p:nvSpPr>
          <p:cNvPr id="3" name="Title">
            <a:extLst>
              <a:ext uri="{FF2B5EF4-FFF2-40B4-BE49-F238E27FC236}">
                <a16:creationId xmlns:a16="http://schemas.microsoft.com/office/drawing/2014/main" id="{7C32ABAB-AD4D-E68A-9F95-D3D40CEF7663}"/>
              </a:ext>
            </a:extLst>
          </p:cNvPr>
          <p:cNvSpPr>
            <a:spLocks noGrp="1"/>
          </p:cNvSpPr>
          <p:nvPr>
            <p:ph type="title"/>
            <p:custDataLst>
              <p:tags r:id="rId4"/>
            </p:custDataLst>
          </p:nvPr>
        </p:nvSpPr>
        <p:spPr>
          <a:xfrm>
            <a:off x="544193" y="1944094"/>
            <a:ext cx="3849003" cy="923330"/>
          </a:xfrm>
          <a:noFill/>
          <a:ln/>
          <a:extLst>
            <a:ext uri="{909E8E84-426E-40DD-AFC4-6F175D3DCCD1}">
              <a14:hiddenFill xmlns:a14="http://schemas.microsoft.com/office/drawing/2010/main">
                <a:solidFill>
                  <a:srgbClr val="FFFFFF"/>
                </a:solidFill>
              </a14:hiddenFill>
            </a:ext>
          </a:extLst>
        </p:spPr>
        <p:txBody>
          <a:bodyPr vert="horz" wrap="square" rIns="0">
            <a:spAutoFit/>
          </a:bodyPr>
          <a:lstStyle/>
          <a:p>
            <a:r>
              <a:rPr lang="en-US" sz="3000" b="1" kern="1800">
                <a:latin typeface="Aptos" panose="020B0004020202020204" pitchFamily="34" charset="0"/>
                <a:ea typeface="Calibri"/>
                <a:cs typeface="Calibri"/>
              </a:rPr>
              <a:t>Resources Available to Applicants</a:t>
            </a:r>
            <a:endParaRPr lang="en-US" sz="3000">
              <a:latin typeface="Aptos" panose="020B0004020202020204" pitchFamily="34" charset="0"/>
              <a:cs typeface="Arial"/>
            </a:endParaRPr>
          </a:p>
        </p:txBody>
      </p:sp>
    </p:spTree>
    <p:custDataLst>
      <p:tags r:id="rId1"/>
    </p:custDataLst>
    <p:extLst>
      <p:ext uri="{BB962C8B-B14F-4D97-AF65-F5344CB8AC3E}">
        <p14:creationId xmlns:p14="http://schemas.microsoft.com/office/powerpoint/2010/main" val="2698825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6144A-11F8-5653-D5D1-1D680E0B45C2}"/>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3F92DC7-A45D-2766-D4F9-64914CBF5196}"/>
              </a:ext>
            </a:extLst>
          </p:cNvPr>
          <p:cNvPicPr>
            <a:picLocks noChangeAspect="1"/>
          </p:cNvPicPr>
          <p:nvPr/>
        </p:nvPicPr>
        <p:blipFill>
          <a:blip r:embed="rId3" cstate="print">
            <a:alphaModFix amt="85000"/>
            <a:extLst>
              <a:ext uri="{28A0092B-C50C-407E-A947-70E740481C1C}">
                <a14:useLocalDpi xmlns:a14="http://schemas.microsoft.com/office/drawing/2010/main" val="0"/>
              </a:ext>
            </a:extLst>
          </a:blip>
          <a:srcRect l="1" r="43950"/>
          <a:stretch>
            <a:fillRect/>
          </a:stretch>
        </p:blipFill>
        <p:spPr>
          <a:xfrm>
            <a:off x="6388493" y="10048"/>
            <a:ext cx="5803507" cy="6858000"/>
          </a:xfrm>
          <a:prstGeom prst="rect">
            <a:avLst/>
          </a:prstGeom>
        </p:spPr>
      </p:pic>
      <p:sp>
        <p:nvSpPr>
          <p:cNvPr id="10" name="Slide Number Placeholder 9">
            <a:extLst>
              <a:ext uri="{FF2B5EF4-FFF2-40B4-BE49-F238E27FC236}">
                <a16:creationId xmlns:a16="http://schemas.microsoft.com/office/drawing/2014/main" id="{BCEB0905-43DC-8926-CD7D-74E1E40F8DAD}"/>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2</a:t>
            </a:fld>
            <a:endParaRPr lang="en-US" sz="1000">
              <a:solidFill>
                <a:schemeClr val="tx2"/>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C3DADDEA-F24B-7248-3778-36136A65879F}"/>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7" name="Title 6">
            <a:extLst>
              <a:ext uri="{FF2B5EF4-FFF2-40B4-BE49-F238E27FC236}">
                <a16:creationId xmlns:a16="http://schemas.microsoft.com/office/drawing/2014/main" id="{381101FC-E4DF-FC34-1FD6-9D080AAE5801}"/>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Agenda Topics</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sp>
        <p:nvSpPr>
          <p:cNvPr id="20" name="Badge 1">
            <a:extLst>
              <a:ext uri="{FF2B5EF4-FFF2-40B4-BE49-F238E27FC236}">
                <a16:creationId xmlns:a16="http://schemas.microsoft.com/office/drawing/2014/main" id="{5AB83A68-B041-AC98-49C8-46180FFAB73B}"/>
              </a:ext>
            </a:extLst>
          </p:cNvPr>
          <p:cNvSpPr/>
          <p:nvPr/>
        </p:nvSpPr>
        <p:spPr>
          <a:xfrm>
            <a:off x="700000" y="1290000"/>
            <a:ext cx="540000" cy="540000"/>
          </a:xfrm>
          <a:prstGeom prst="ellipse">
            <a:avLst/>
          </a:prstGeom>
          <a:solidFill>
            <a:schemeClr val="accent5"/>
          </a:solidFill>
          <a:ln>
            <a:noFill/>
          </a:ln>
          <a:effectLst>
            <a:outerShdw blurRad="50800" dist="38100" dir="2700000" algn="tl" rotWithShape="0">
              <a:prstClr val="black">
                <a:alpha val="40000"/>
              </a:prstClr>
            </a:outerShdw>
          </a:effectLst>
        </p:spPr>
        <p:txBody>
          <a:bodyPr rtlCol="0" anchor="ctr"/>
          <a:lstStyle/>
          <a:p>
            <a:pPr algn="ctr"/>
            <a:r>
              <a:rPr lang="en-US" sz="1800" b="1">
                <a:solidFill>
                  <a:schemeClr val="bg1"/>
                </a:solidFill>
                <a:latin typeface="Aptos" panose="020B0004020202020204" pitchFamily="34" charset="0"/>
              </a:rPr>
              <a:t>1</a:t>
            </a:r>
          </a:p>
        </p:txBody>
      </p:sp>
      <p:sp>
        <p:nvSpPr>
          <p:cNvPr id="21" name="Agenda Item 1">
            <a:extLst>
              <a:ext uri="{FF2B5EF4-FFF2-40B4-BE49-F238E27FC236}">
                <a16:creationId xmlns:a16="http://schemas.microsoft.com/office/drawing/2014/main" id="{490EBD37-7EF2-BA79-30BA-61B98972576B}"/>
              </a:ext>
            </a:extLst>
          </p:cNvPr>
          <p:cNvSpPr txBox="1"/>
          <p:nvPr/>
        </p:nvSpPr>
        <p:spPr>
          <a:xfrm>
            <a:off x="1430856" y="1283211"/>
            <a:ext cx="10200000" cy="540000"/>
          </a:xfrm>
          <a:prstGeom prst="rect">
            <a:avLst/>
          </a:prstGeom>
          <a:noFill/>
        </p:spPr>
        <p:txBody>
          <a:bodyPr wrap="square" lIns="91440" tIns="45720" rIns="91440" bIns="45720" anchor="ctr"/>
          <a:lstStyle/>
          <a:p>
            <a:r>
              <a:rPr lang="en-US" sz="2000">
                <a:latin typeface="Aptos" panose="020B0004020202020204" pitchFamily="34" charset="0"/>
              </a:rPr>
              <a:t>Purpose of the PAC Bidding Round</a:t>
            </a:r>
          </a:p>
        </p:txBody>
      </p:sp>
      <p:sp>
        <p:nvSpPr>
          <p:cNvPr id="22" name="Badge 2">
            <a:extLst>
              <a:ext uri="{FF2B5EF4-FFF2-40B4-BE49-F238E27FC236}">
                <a16:creationId xmlns:a16="http://schemas.microsoft.com/office/drawing/2014/main" id="{0111806F-BF5D-3079-EAC7-1A3C0A44A19F}"/>
              </a:ext>
            </a:extLst>
          </p:cNvPr>
          <p:cNvSpPr/>
          <p:nvPr/>
        </p:nvSpPr>
        <p:spPr>
          <a:xfrm>
            <a:off x="700000" y="1890000"/>
            <a:ext cx="540000" cy="540000"/>
          </a:xfrm>
          <a:prstGeom prst="ellipse">
            <a:avLst/>
          </a:prstGeom>
          <a:solidFill>
            <a:schemeClr val="accent5"/>
          </a:solidFill>
          <a:ln>
            <a:noFill/>
          </a:ln>
          <a:effectLst>
            <a:outerShdw blurRad="50800" dist="38100" dir="2700000" algn="tl" rotWithShape="0">
              <a:prstClr val="black">
                <a:alpha val="40000"/>
              </a:prstClr>
            </a:outerShdw>
          </a:effectLst>
        </p:spPr>
        <p:txBody>
          <a:bodyPr rtlCol="0" anchor="ctr"/>
          <a:lstStyle/>
          <a:p>
            <a:pPr algn="ctr"/>
            <a:r>
              <a:rPr lang="en-US" sz="1800" b="1">
                <a:solidFill>
                  <a:schemeClr val="bg1"/>
                </a:solidFill>
                <a:latin typeface="Aptos" panose="020B0004020202020204" pitchFamily="34" charset="0"/>
              </a:rPr>
              <a:t>2</a:t>
            </a:r>
          </a:p>
        </p:txBody>
      </p:sp>
      <p:sp>
        <p:nvSpPr>
          <p:cNvPr id="23" name="Agenda Item 2">
            <a:extLst>
              <a:ext uri="{FF2B5EF4-FFF2-40B4-BE49-F238E27FC236}">
                <a16:creationId xmlns:a16="http://schemas.microsoft.com/office/drawing/2014/main" id="{8224C426-7FC6-3E11-7B0B-587E980A3D04}"/>
              </a:ext>
            </a:extLst>
          </p:cNvPr>
          <p:cNvSpPr txBox="1"/>
          <p:nvPr/>
        </p:nvSpPr>
        <p:spPr>
          <a:xfrm>
            <a:off x="1430856" y="1849758"/>
            <a:ext cx="10200000" cy="540000"/>
          </a:xfrm>
          <a:prstGeom prst="rect">
            <a:avLst/>
          </a:prstGeom>
          <a:noFill/>
        </p:spPr>
        <p:txBody>
          <a:bodyPr wrap="square" lIns="91440" tIns="45720" rIns="91440" bIns="45720" anchor="ctr"/>
          <a:lstStyle/>
          <a:p>
            <a:r>
              <a:rPr lang="en-US" sz="2000">
                <a:latin typeface="Aptos" panose="020B0004020202020204" pitchFamily="34" charset="0"/>
              </a:rPr>
              <a:t>Timeline and Key Dates</a:t>
            </a:r>
          </a:p>
        </p:txBody>
      </p:sp>
      <p:sp>
        <p:nvSpPr>
          <p:cNvPr id="24" name="Badge 3">
            <a:extLst>
              <a:ext uri="{FF2B5EF4-FFF2-40B4-BE49-F238E27FC236}">
                <a16:creationId xmlns:a16="http://schemas.microsoft.com/office/drawing/2014/main" id="{CE39831E-7BFD-5AB0-CC46-5A6A938D58BC}"/>
              </a:ext>
            </a:extLst>
          </p:cNvPr>
          <p:cNvSpPr/>
          <p:nvPr/>
        </p:nvSpPr>
        <p:spPr>
          <a:xfrm>
            <a:off x="700000" y="2480475"/>
            <a:ext cx="540000" cy="540000"/>
          </a:xfrm>
          <a:prstGeom prst="ellipse">
            <a:avLst/>
          </a:prstGeom>
          <a:solidFill>
            <a:schemeClr val="accent5"/>
          </a:solidFill>
          <a:ln>
            <a:noFill/>
          </a:ln>
          <a:effectLst>
            <a:outerShdw blurRad="50800" dist="38100" dir="2700000" algn="tl" rotWithShape="0">
              <a:prstClr val="black">
                <a:alpha val="40000"/>
              </a:prstClr>
            </a:outerShdw>
          </a:effectLst>
        </p:spPr>
        <p:txBody>
          <a:bodyPr rtlCol="0" anchor="ctr"/>
          <a:lstStyle/>
          <a:p>
            <a:pPr algn="ctr"/>
            <a:r>
              <a:rPr lang="en-US" sz="1800" b="1">
                <a:solidFill>
                  <a:schemeClr val="bg1"/>
                </a:solidFill>
                <a:latin typeface="Aptos" panose="020B0004020202020204" pitchFamily="34" charset="0"/>
              </a:rPr>
              <a:t>3</a:t>
            </a:r>
          </a:p>
        </p:txBody>
      </p:sp>
      <p:sp>
        <p:nvSpPr>
          <p:cNvPr id="25" name="Agenda Item 3">
            <a:extLst>
              <a:ext uri="{FF2B5EF4-FFF2-40B4-BE49-F238E27FC236}">
                <a16:creationId xmlns:a16="http://schemas.microsoft.com/office/drawing/2014/main" id="{7FCD7775-EBEA-B83E-2DF4-8B3272F13B7C}"/>
              </a:ext>
            </a:extLst>
          </p:cNvPr>
          <p:cNvSpPr txBox="1"/>
          <p:nvPr/>
        </p:nvSpPr>
        <p:spPr>
          <a:xfrm>
            <a:off x="1430856" y="2464161"/>
            <a:ext cx="10200000" cy="540000"/>
          </a:xfrm>
          <a:prstGeom prst="rect">
            <a:avLst/>
          </a:prstGeom>
          <a:noFill/>
        </p:spPr>
        <p:txBody>
          <a:bodyPr wrap="square" lIns="91440" tIns="45720" rIns="91440" bIns="45720" anchor="ctr"/>
          <a:lstStyle/>
          <a:p>
            <a:r>
              <a:rPr lang="en-US" sz="2000">
                <a:latin typeface="Aptos" panose="020B0004020202020204" pitchFamily="34" charset="0"/>
              </a:rPr>
              <a:t>Who May Participate</a:t>
            </a:r>
          </a:p>
        </p:txBody>
      </p:sp>
      <p:sp>
        <p:nvSpPr>
          <p:cNvPr id="26" name="Badge 4">
            <a:extLst>
              <a:ext uri="{FF2B5EF4-FFF2-40B4-BE49-F238E27FC236}">
                <a16:creationId xmlns:a16="http://schemas.microsoft.com/office/drawing/2014/main" id="{65D498BD-910A-89B4-D622-0B902E22126D}"/>
              </a:ext>
            </a:extLst>
          </p:cNvPr>
          <p:cNvSpPr/>
          <p:nvPr/>
        </p:nvSpPr>
        <p:spPr>
          <a:xfrm>
            <a:off x="700000" y="3061425"/>
            <a:ext cx="540000" cy="540000"/>
          </a:xfrm>
          <a:prstGeom prst="ellipse">
            <a:avLst/>
          </a:prstGeom>
          <a:solidFill>
            <a:schemeClr val="accent5"/>
          </a:solidFill>
          <a:ln>
            <a:noFill/>
          </a:ln>
          <a:effectLst>
            <a:outerShdw blurRad="50800" dist="38100" dir="2700000" algn="tl" rotWithShape="0">
              <a:prstClr val="black">
                <a:alpha val="40000"/>
              </a:prstClr>
            </a:outerShdw>
          </a:effectLst>
        </p:spPr>
        <p:txBody>
          <a:bodyPr rtlCol="0" anchor="ctr"/>
          <a:lstStyle/>
          <a:p>
            <a:pPr algn="ctr"/>
            <a:r>
              <a:rPr lang="en-US" sz="1800" b="1">
                <a:solidFill>
                  <a:schemeClr val="bg1"/>
                </a:solidFill>
                <a:latin typeface="Aptos" panose="020B0004020202020204" pitchFamily="34" charset="0"/>
              </a:rPr>
              <a:t>4</a:t>
            </a:r>
          </a:p>
        </p:txBody>
      </p:sp>
      <p:sp>
        <p:nvSpPr>
          <p:cNvPr id="27" name="Agenda Item 4">
            <a:extLst>
              <a:ext uri="{FF2B5EF4-FFF2-40B4-BE49-F238E27FC236}">
                <a16:creationId xmlns:a16="http://schemas.microsoft.com/office/drawing/2014/main" id="{035D046B-F37B-0320-6443-C1A4B681DD74}"/>
              </a:ext>
            </a:extLst>
          </p:cNvPr>
          <p:cNvSpPr txBox="1"/>
          <p:nvPr/>
        </p:nvSpPr>
        <p:spPr>
          <a:xfrm>
            <a:off x="1430856" y="3056533"/>
            <a:ext cx="10200000" cy="540000"/>
          </a:xfrm>
          <a:prstGeom prst="rect">
            <a:avLst/>
          </a:prstGeom>
          <a:noFill/>
        </p:spPr>
        <p:txBody>
          <a:bodyPr wrap="square" lIns="91440" tIns="45720" rIns="91440" bIns="45720" anchor="ctr"/>
          <a:lstStyle/>
          <a:p>
            <a:r>
              <a:rPr lang="en-US" sz="2000">
                <a:latin typeface="Aptos" panose="020B0004020202020204" pitchFamily="34" charset="0"/>
              </a:rPr>
              <a:t>Eligible APAs and Available Locations</a:t>
            </a:r>
          </a:p>
        </p:txBody>
      </p:sp>
      <p:sp>
        <p:nvSpPr>
          <p:cNvPr id="28" name="Badge 5">
            <a:extLst>
              <a:ext uri="{FF2B5EF4-FFF2-40B4-BE49-F238E27FC236}">
                <a16:creationId xmlns:a16="http://schemas.microsoft.com/office/drawing/2014/main" id="{986DFDA1-BF12-981D-C086-A8C96992DFA1}"/>
              </a:ext>
            </a:extLst>
          </p:cNvPr>
          <p:cNvSpPr/>
          <p:nvPr/>
        </p:nvSpPr>
        <p:spPr>
          <a:xfrm>
            <a:off x="700000" y="3670950"/>
            <a:ext cx="540000" cy="540000"/>
          </a:xfrm>
          <a:prstGeom prst="ellipse">
            <a:avLst/>
          </a:prstGeom>
          <a:solidFill>
            <a:schemeClr val="accent5"/>
          </a:solidFill>
          <a:ln>
            <a:noFill/>
          </a:ln>
          <a:effectLst>
            <a:outerShdw blurRad="50800" dist="38100" dir="2700000" algn="tl" rotWithShape="0">
              <a:prstClr val="black">
                <a:alpha val="40000"/>
              </a:prstClr>
            </a:outerShdw>
          </a:effectLst>
        </p:spPr>
        <p:txBody>
          <a:bodyPr rtlCol="0" anchor="ctr"/>
          <a:lstStyle/>
          <a:p>
            <a:pPr algn="ctr"/>
            <a:r>
              <a:rPr lang="en-US" sz="1800" b="1">
                <a:solidFill>
                  <a:schemeClr val="bg1"/>
                </a:solidFill>
                <a:latin typeface="Aptos" panose="020B0004020202020204" pitchFamily="34" charset="0"/>
              </a:rPr>
              <a:t>5</a:t>
            </a:r>
          </a:p>
        </p:txBody>
      </p:sp>
      <p:sp>
        <p:nvSpPr>
          <p:cNvPr id="29" name="Agenda Item 5">
            <a:extLst>
              <a:ext uri="{FF2B5EF4-FFF2-40B4-BE49-F238E27FC236}">
                <a16:creationId xmlns:a16="http://schemas.microsoft.com/office/drawing/2014/main" id="{EA73F9AE-A393-CE90-2223-648E195A561E}"/>
              </a:ext>
            </a:extLst>
          </p:cNvPr>
          <p:cNvSpPr txBox="1"/>
          <p:nvPr/>
        </p:nvSpPr>
        <p:spPr>
          <a:xfrm>
            <a:off x="1430856" y="3656533"/>
            <a:ext cx="10200000" cy="540000"/>
          </a:xfrm>
          <a:prstGeom prst="rect">
            <a:avLst/>
          </a:prstGeom>
          <a:noFill/>
        </p:spPr>
        <p:txBody>
          <a:bodyPr wrap="square" lIns="91440" tIns="45720" rIns="91440" bIns="45720" anchor="ctr"/>
          <a:lstStyle/>
          <a:p>
            <a:r>
              <a:rPr lang="en-US" sz="2000">
                <a:latin typeface="Aptos" panose="020B0004020202020204" pitchFamily="34" charset="0"/>
              </a:rPr>
              <a:t>Application Process Walkthrough</a:t>
            </a:r>
          </a:p>
        </p:txBody>
      </p:sp>
      <p:sp>
        <p:nvSpPr>
          <p:cNvPr id="30" name="Badge 6">
            <a:extLst>
              <a:ext uri="{FF2B5EF4-FFF2-40B4-BE49-F238E27FC236}">
                <a16:creationId xmlns:a16="http://schemas.microsoft.com/office/drawing/2014/main" id="{E1409780-1F77-ACF8-1B75-A082B1D70AF4}"/>
              </a:ext>
            </a:extLst>
          </p:cNvPr>
          <p:cNvSpPr/>
          <p:nvPr/>
        </p:nvSpPr>
        <p:spPr>
          <a:xfrm>
            <a:off x="700000" y="4290000"/>
            <a:ext cx="540000" cy="540000"/>
          </a:xfrm>
          <a:prstGeom prst="ellipse">
            <a:avLst/>
          </a:prstGeom>
          <a:solidFill>
            <a:schemeClr val="accent5"/>
          </a:solidFill>
          <a:ln>
            <a:noFill/>
          </a:ln>
          <a:effectLst>
            <a:outerShdw blurRad="50800" dist="38100" dir="2700000" algn="tl" rotWithShape="0">
              <a:prstClr val="black">
                <a:alpha val="40000"/>
              </a:prstClr>
            </a:outerShdw>
          </a:effectLst>
        </p:spPr>
        <p:txBody>
          <a:bodyPr rtlCol="0" anchor="ctr"/>
          <a:lstStyle/>
          <a:p>
            <a:pPr algn="ctr"/>
            <a:r>
              <a:rPr lang="en-US" sz="1800" b="1">
                <a:solidFill>
                  <a:schemeClr val="bg1"/>
                </a:solidFill>
                <a:latin typeface="Aptos" panose="020B0004020202020204" pitchFamily="34" charset="0"/>
              </a:rPr>
              <a:t>6</a:t>
            </a:r>
          </a:p>
        </p:txBody>
      </p:sp>
      <p:sp>
        <p:nvSpPr>
          <p:cNvPr id="31" name="Agenda Item 6">
            <a:extLst>
              <a:ext uri="{FF2B5EF4-FFF2-40B4-BE49-F238E27FC236}">
                <a16:creationId xmlns:a16="http://schemas.microsoft.com/office/drawing/2014/main" id="{13FAE28B-9101-2893-92D9-DD6CCF02FA10}"/>
              </a:ext>
            </a:extLst>
          </p:cNvPr>
          <p:cNvSpPr txBox="1"/>
          <p:nvPr/>
        </p:nvSpPr>
        <p:spPr>
          <a:xfrm>
            <a:off x="1430856" y="4283211"/>
            <a:ext cx="10200000" cy="540000"/>
          </a:xfrm>
          <a:prstGeom prst="rect">
            <a:avLst/>
          </a:prstGeom>
          <a:noFill/>
        </p:spPr>
        <p:txBody>
          <a:bodyPr wrap="square" lIns="91440" tIns="45720" rIns="91440" bIns="45720" anchor="ctr"/>
          <a:lstStyle/>
          <a:p>
            <a:r>
              <a:rPr lang="en-US" sz="2000">
                <a:latin typeface="Aptos" panose="020B0004020202020204" pitchFamily="34" charset="0"/>
              </a:rPr>
              <a:t>Bidding Options &amp; Required Documentation</a:t>
            </a:r>
          </a:p>
        </p:txBody>
      </p:sp>
      <p:sp>
        <p:nvSpPr>
          <p:cNvPr id="32" name="Badge 7">
            <a:extLst>
              <a:ext uri="{FF2B5EF4-FFF2-40B4-BE49-F238E27FC236}">
                <a16:creationId xmlns:a16="http://schemas.microsoft.com/office/drawing/2014/main" id="{99669D55-5633-0ACA-BFC7-14038E9163EA}"/>
              </a:ext>
            </a:extLst>
          </p:cNvPr>
          <p:cNvSpPr/>
          <p:nvPr/>
        </p:nvSpPr>
        <p:spPr>
          <a:xfrm>
            <a:off x="700000" y="4890000"/>
            <a:ext cx="540000" cy="540000"/>
          </a:xfrm>
          <a:prstGeom prst="ellipse">
            <a:avLst/>
          </a:prstGeom>
          <a:solidFill>
            <a:schemeClr val="accent5"/>
          </a:solidFill>
          <a:ln>
            <a:noFill/>
          </a:ln>
          <a:effectLst>
            <a:outerShdw blurRad="50800" dist="38100" dir="2700000" algn="tl" rotWithShape="0">
              <a:prstClr val="black">
                <a:alpha val="40000"/>
              </a:prstClr>
            </a:outerShdw>
          </a:effectLst>
        </p:spPr>
        <p:txBody>
          <a:bodyPr rtlCol="0" anchor="ctr"/>
          <a:lstStyle/>
          <a:p>
            <a:pPr algn="ctr"/>
            <a:r>
              <a:rPr lang="en-US" sz="1800" b="1">
                <a:solidFill>
                  <a:schemeClr val="bg1"/>
                </a:solidFill>
                <a:latin typeface="Aptos" panose="020B0004020202020204" pitchFamily="34" charset="0"/>
              </a:rPr>
              <a:t>7</a:t>
            </a:r>
          </a:p>
        </p:txBody>
      </p:sp>
      <p:sp>
        <p:nvSpPr>
          <p:cNvPr id="33" name="Agenda Item 7">
            <a:extLst>
              <a:ext uri="{FF2B5EF4-FFF2-40B4-BE49-F238E27FC236}">
                <a16:creationId xmlns:a16="http://schemas.microsoft.com/office/drawing/2014/main" id="{5E24B328-F119-E78F-E731-3EDE0A09D74E}"/>
              </a:ext>
            </a:extLst>
          </p:cNvPr>
          <p:cNvSpPr txBox="1"/>
          <p:nvPr/>
        </p:nvSpPr>
        <p:spPr>
          <a:xfrm>
            <a:off x="1430856" y="4883211"/>
            <a:ext cx="10200000" cy="540000"/>
          </a:xfrm>
          <a:prstGeom prst="rect">
            <a:avLst/>
          </a:prstGeom>
          <a:noFill/>
        </p:spPr>
        <p:txBody>
          <a:bodyPr wrap="square" lIns="91440" tIns="45720" rIns="91440" bIns="45720" anchor="ctr"/>
          <a:lstStyle/>
          <a:p>
            <a:r>
              <a:rPr lang="en-US" sz="2000">
                <a:latin typeface="Aptos" panose="020B0004020202020204" pitchFamily="34" charset="0"/>
              </a:rPr>
              <a:t>Evaluation and Award Process</a:t>
            </a:r>
          </a:p>
        </p:txBody>
      </p:sp>
      <p:sp>
        <p:nvSpPr>
          <p:cNvPr id="2" name="Badge 7">
            <a:extLst>
              <a:ext uri="{FF2B5EF4-FFF2-40B4-BE49-F238E27FC236}">
                <a16:creationId xmlns:a16="http://schemas.microsoft.com/office/drawing/2014/main" id="{5DA54D13-6972-F012-A098-B981E525EF19}"/>
              </a:ext>
            </a:extLst>
          </p:cNvPr>
          <p:cNvSpPr/>
          <p:nvPr/>
        </p:nvSpPr>
        <p:spPr>
          <a:xfrm>
            <a:off x="700000" y="5490000"/>
            <a:ext cx="540000" cy="540000"/>
          </a:xfrm>
          <a:prstGeom prst="ellipse">
            <a:avLst/>
          </a:prstGeom>
          <a:solidFill>
            <a:schemeClr val="accent5"/>
          </a:solidFill>
          <a:ln>
            <a:noFill/>
          </a:ln>
          <a:effectLst>
            <a:outerShdw blurRad="50800" dist="38100" dir="2700000" algn="tl" rotWithShape="0">
              <a:prstClr val="black">
                <a:alpha val="40000"/>
              </a:prstClr>
            </a:outerShdw>
          </a:effectLst>
        </p:spPr>
        <p:txBody>
          <a:bodyPr rtlCol="0" anchor="ctr"/>
          <a:lstStyle/>
          <a:p>
            <a:pPr algn="ctr"/>
            <a:r>
              <a:rPr lang="en-US" b="1">
                <a:solidFill>
                  <a:schemeClr val="bg1"/>
                </a:solidFill>
                <a:latin typeface="Aptos" panose="020B0004020202020204" pitchFamily="34" charset="0"/>
              </a:rPr>
              <a:t>8</a:t>
            </a:r>
            <a:endParaRPr lang="en-US" sz="1800" b="1">
              <a:solidFill>
                <a:schemeClr val="bg1"/>
              </a:solidFill>
              <a:latin typeface="Aptos" panose="020B0004020202020204" pitchFamily="34" charset="0"/>
            </a:endParaRPr>
          </a:p>
        </p:txBody>
      </p:sp>
      <p:sp>
        <p:nvSpPr>
          <p:cNvPr id="3" name="Agenda Item 7">
            <a:extLst>
              <a:ext uri="{FF2B5EF4-FFF2-40B4-BE49-F238E27FC236}">
                <a16:creationId xmlns:a16="http://schemas.microsoft.com/office/drawing/2014/main" id="{CA7E70C0-B9EE-91CF-6821-7636BD542C48}"/>
              </a:ext>
            </a:extLst>
          </p:cNvPr>
          <p:cNvSpPr txBox="1"/>
          <p:nvPr/>
        </p:nvSpPr>
        <p:spPr>
          <a:xfrm>
            <a:off x="1430856" y="5490000"/>
            <a:ext cx="10200000" cy="540000"/>
          </a:xfrm>
          <a:prstGeom prst="rect">
            <a:avLst/>
          </a:prstGeom>
          <a:noFill/>
        </p:spPr>
        <p:txBody>
          <a:bodyPr wrap="square" lIns="91440" tIns="45720" rIns="91440" bIns="45720" anchor="ctr"/>
          <a:lstStyle/>
          <a:p>
            <a:r>
              <a:rPr lang="en-US" sz="2000">
                <a:latin typeface="Aptos" panose="020B0004020202020204" pitchFamily="34" charset="0"/>
              </a:rPr>
              <a:t>Post-Award Activities</a:t>
            </a:r>
          </a:p>
        </p:txBody>
      </p:sp>
      <p:pic>
        <p:nvPicPr>
          <p:cNvPr id="6" name="Picture 5">
            <a:extLst>
              <a:ext uri="{FF2B5EF4-FFF2-40B4-BE49-F238E27FC236}">
                <a16:creationId xmlns:a16="http://schemas.microsoft.com/office/drawing/2014/main" id="{8A7F637F-DA4B-81E0-01EA-E387A963AE3D}"/>
              </a:ext>
            </a:extLst>
          </p:cNvPr>
          <p:cNvPicPr>
            <a:picLocks noChangeAspect="1"/>
          </p:cNvPicPr>
          <p:nvPr/>
        </p:nvPicPr>
        <p:blipFill>
          <a:blip r:embed="rId4"/>
          <a:stretch>
            <a:fillRect/>
          </a:stretch>
        </p:blipFill>
        <p:spPr>
          <a:xfrm>
            <a:off x="0" y="6296931"/>
            <a:ext cx="1000125" cy="555625"/>
          </a:xfrm>
          <a:prstGeom prst="rect">
            <a:avLst/>
          </a:prstGeom>
        </p:spPr>
      </p:pic>
    </p:spTree>
    <p:extLst>
      <p:ext uri="{BB962C8B-B14F-4D97-AF65-F5344CB8AC3E}">
        <p14:creationId xmlns:p14="http://schemas.microsoft.com/office/powerpoint/2010/main" val="3673392348"/>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F0801-BC90-9833-3691-656A9FCC66C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7BD42F1-E2F6-AABD-A373-C213A9D5DDBB}"/>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EFC153AF-E145-71E1-5F58-517BA3C5BD5F}"/>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3</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7419EF1B-39A9-2DA0-1A17-556EEC138901}"/>
              </a:ext>
            </a:extLst>
          </p:cNvPr>
          <p:cNvSpPr txBox="1">
            <a:spLocks noGrp="1"/>
          </p:cNvSpPr>
          <p:nvPr>
            <p:ph type="title" idx="4294967295"/>
          </p:nvPr>
        </p:nvSpPr>
        <p:spPr>
          <a:xfrm>
            <a:off x="3553630" y="5612452"/>
            <a:ext cx="6126256" cy="269053"/>
          </a:xfrm>
          <a:prstGeom prst="rect">
            <a:avLst/>
          </a:prstGeom>
          <a:noFill/>
          <a:ln>
            <a:noFill/>
            <a:prstDash/>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spAutoFit/>
          </a:bodyPr>
          <a:lstStyle/>
          <a:p>
            <a:r>
              <a:rPr lang="en-US" sz="1400" b="0" i="1">
                <a:latin typeface="Gotham"/>
              </a:rPr>
              <a:t>*Consistent with prior Idaho BEAD Application Rounds</a:t>
            </a:r>
          </a:p>
        </p:txBody>
      </p:sp>
      <p:graphicFrame>
        <p:nvGraphicFramePr>
          <p:cNvPr id="15" name="Agenda Item 3">
            <a:extLst>
              <a:ext uri="{FF2B5EF4-FFF2-40B4-BE49-F238E27FC236}">
                <a16:creationId xmlns:a16="http://schemas.microsoft.com/office/drawing/2014/main" id="{04E6B710-88DE-7E8D-715C-254135CC5C78}"/>
              </a:ext>
            </a:extLst>
          </p:cNvPr>
          <p:cNvGraphicFramePr/>
          <p:nvPr>
            <p:extLst>
              <p:ext uri="{D42A27DB-BD31-4B8C-83A1-F6EECF244321}">
                <p14:modId xmlns:p14="http://schemas.microsoft.com/office/powerpoint/2010/main" val="1136379420"/>
              </p:ext>
            </p:extLst>
          </p:nvPr>
        </p:nvGraphicFramePr>
        <p:xfrm>
          <a:off x="1000125" y="1694983"/>
          <a:ext cx="9900000" cy="3771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0923741E-19DB-E898-C608-E44EC310D674}"/>
              </a:ext>
            </a:extLst>
          </p:cNvPr>
          <p:cNvPicPr>
            <a:picLocks noChangeAspect="1"/>
          </p:cNvPicPr>
          <p:nvPr/>
        </p:nvPicPr>
        <p:blipFill>
          <a:blip r:embed="rId8"/>
          <a:stretch>
            <a:fillRect/>
          </a:stretch>
        </p:blipFill>
        <p:spPr>
          <a:xfrm>
            <a:off x="0" y="6296931"/>
            <a:ext cx="1000125" cy="555625"/>
          </a:xfrm>
          <a:prstGeom prst="rect">
            <a:avLst/>
          </a:prstGeom>
        </p:spPr>
      </p:pic>
      <p:sp>
        <p:nvSpPr>
          <p:cNvPr id="4" name="Title 6">
            <a:extLst>
              <a:ext uri="{FF2B5EF4-FFF2-40B4-BE49-F238E27FC236}">
                <a16:creationId xmlns:a16="http://schemas.microsoft.com/office/drawing/2014/main" id="{23F2BF41-98AC-AD2F-649A-952F7C562026}"/>
              </a:ext>
            </a:extLst>
          </p:cNvPr>
          <p:cNvSpPr txBox="1">
            <a:spLocks/>
          </p:cNvSpPr>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pPr defTabSz="685800">
              <a:spcBef>
                <a:spcPts val="0"/>
              </a:spcBef>
              <a:defRPr/>
            </a:pPr>
            <a:r>
              <a:rPr lang="en-US">
                <a:ln>
                  <a:noFill/>
                </a:ln>
                <a:solidFill>
                  <a:schemeClr val="bg1"/>
                </a:solidFill>
                <a:latin typeface="+mn-lt"/>
              </a:rPr>
              <a:t>Purpose of the PAC Bidding Round</a:t>
            </a:r>
            <a:endParaRPr lang="en-US">
              <a:ln>
                <a:noFill/>
              </a:ln>
              <a:solidFill>
                <a:schemeClr val="bg1"/>
              </a:solidFill>
              <a:latin typeface="+mn-lt"/>
              <a:ea typeface="+mn-ea"/>
              <a:cs typeface="Arial Black" panose="020B0604020202020204" pitchFamily="34" charset="0"/>
            </a:endParaRPr>
          </a:p>
        </p:txBody>
      </p:sp>
    </p:spTree>
    <p:extLst>
      <p:ext uri="{BB962C8B-B14F-4D97-AF65-F5344CB8AC3E}">
        <p14:creationId xmlns:p14="http://schemas.microsoft.com/office/powerpoint/2010/main" val="957388296"/>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FBD8A-E9B4-F8A9-4E0A-983230594E73}"/>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64C7A6B5-AFBB-5555-FA14-A11275271220}"/>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83C2C559-CE5D-E92C-0425-C52FD28F4FFC}"/>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4</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40C85392-DFDC-195A-AA61-D0E04C3306FE}"/>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Why a Simplified Process?</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CD29F6B8-84A1-3244-8329-405CA7D99282}"/>
              </a:ext>
            </a:extLst>
          </p:cNvPr>
          <p:cNvPicPr>
            <a:picLocks noChangeAspect="1"/>
          </p:cNvPicPr>
          <p:nvPr/>
        </p:nvPicPr>
        <p:blipFill>
          <a:blip r:embed="rId3"/>
          <a:stretch>
            <a:fillRect/>
          </a:stretch>
        </p:blipFill>
        <p:spPr>
          <a:xfrm>
            <a:off x="0" y="6296931"/>
            <a:ext cx="1000125" cy="555625"/>
          </a:xfrm>
          <a:prstGeom prst="rect">
            <a:avLst/>
          </a:prstGeom>
        </p:spPr>
      </p:pic>
      <p:sp>
        <p:nvSpPr>
          <p:cNvPr id="8" name="TextBox 7">
            <a:extLst>
              <a:ext uri="{FF2B5EF4-FFF2-40B4-BE49-F238E27FC236}">
                <a16:creationId xmlns:a16="http://schemas.microsoft.com/office/drawing/2014/main" id="{BCF31BBA-DDAA-93B7-0826-64AB7266102F}"/>
              </a:ext>
            </a:extLst>
          </p:cNvPr>
          <p:cNvSpPr txBox="1"/>
          <p:nvPr/>
        </p:nvSpPr>
        <p:spPr>
          <a:xfrm>
            <a:off x="669652" y="1338788"/>
            <a:ext cx="11168910" cy="4444807"/>
          </a:xfrm>
          <a:prstGeom prst="rect">
            <a:avLst/>
          </a:prstGeom>
          <a:noFill/>
        </p:spPr>
        <p:txBody>
          <a:bodyPr wrap="square" lIns="91440" tIns="45720" rIns="91440" bIns="45720" anchor="t">
            <a:spAutoFit/>
          </a:bodyPr>
          <a:lstStyle/>
          <a:p>
            <a:pPr>
              <a:spcBef>
                <a:spcPts val="2500"/>
              </a:spcBef>
            </a:pPr>
            <a:r>
              <a:rPr lang="en-US" sz="3200" b="1">
                <a:solidFill>
                  <a:schemeClr val="accent1"/>
                </a:solidFill>
                <a:latin typeface="Aptos" panose="020B0004020202020204" pitchFamily="34" charset="0"/>
                <a:ea typeface="+mj-ea"/>
                <a:cs typeface="+mj-cs"/>
              </a:rPr>
              <a:t>NTIA Compressed Timeline</a:t>
            </a:r>
          </a:p>
          <a:p>
            <a:pPr marL="682625" lvl="1" indent="-285750">
              <a:buFont typeface="Arial" panose="020B0604020202020204" pitchFamily="34" charset="0"/>
              <a:buChar char="•"/>
            </a:pPr>
            <a:r>
              <a:rPr lang="en-US" sz="2000">
                <a:latin typeface="Aptos" panose="020B0004020202020204" pitchFamily="34" charset="0"/>
              </a:rPr>
              <a:t>NTIA deadlines</a:t>
            </a:r>
          </a:p>
          <a:p>
            <a:pPr marL="682625" lvl="1" indent="-285750">
              <a:buFont typeface="Arial" panose="020B0604020202020204" pitchFamily="34" charset="0"/>
              <a:buChar char="•"/>
            </a:pPr>
            <a:r>
              <a:rPr lang="en-US" sz="2000">
                <a:latin typeface="Aptos" panose="020B0004020202020204" pitchFamily="34" charset="0"/>
              </a:rPr>
              <a:t>Need for expedited review</a:t>
            </a:r>
          </a:p>
          <a:p>
            <a:pPr>
              <a:spcBef>
                <a:spcPts val="2500"/>
              </a:spcBef>
            </a:pPr>
            <a:r>
              <a:rPr lang="en-US" sz="3200" b="1">
                <a:solidFill>
                  <a:schemeClr val="accent1"/>
                </a:solidFill>
                <a:latin typeface="Aptos" panose="020B0004020202020204" pitchFamily="34" charset="0"/>
                <a:ea typeface="+mj-ea"/>
                <a:cs typeface="+mj-cs"/>
              </a:rPr>
              <a:t>NTIA Requirements Remain Unchanged</a:t>
            </a:r>
          </a:p>
          <a:p>
            <a:pPr marL="0" lvl="1" indent="0">
              <a:buFont typeface="Arial" panose="020B0604020202020204" pitchFamily="34" charset="0"/>
              <a:buNone/>
            </a:pPr>
            <a:r>
              <a:rPr lang="en-US" sz="2000">
                <a:latin typeface="Aptos" panose="020B0004020202020204" pitchFamily="34" charset="0"/>
              </a:rPr>
              <a:t>While simplified, the PAC process still requires complete and compliant submissions, including:</a:t>
            </a:r>
          </a:p>
          <a:p>
            <a:pPr marL="682625" lvl="1" indent="-336550">
              <a:buFont typeface="Arial" panose="020B0604020202020204" pitchFamily="34" charset="0"/>
              <a:buChar char="•"/>
            </a:pPr>
            <a:r>
              <a:rPr lang="en-US" sz="2000">
                <a:latin typeface="Aptos" panose="020B0004020202020204" pitchFamily="34" charset="0"/>
              </a:rPr>
              <a:t>25% match</a:t>
            </a:r>
          </a:p>
          <a:p>
            <a:pPr marL="682625" lvl="1" indent="-336550">
              <a:buFont typeface="Arial" panose="020B0604020202020204" pitchFamily="34" charset="0"/>
              <a:buChar char="•"/>
            </a:pPr>
            <a:r>
              <a:rPr lang="en-US" sz="2000">
                <a:latin typeface="Aptos" panose="020B0004020202020204" pitchFamily="34" charset="0"/>
              </a:rPr>
              <a:t>Tribal consent</a:t>
            </a:r>
          </a:p>
          <a:p>
            <a:pPr marL="682625" lvl="1" indent="-336550">
              <a:buFont typeface="Arial" panose="020B0604020202020204" pitchFamily="34" charset="0"/>
              <a:buChar char="•"/>
            </a:pPr>
            <a:r>
              <a:rPr lang="en-US" sz="2000">
                <a:latin typeface="Aptos" panose="020B0004020202020204" pitchFamily="34" charset="0"/>
              </a:rPr>
              <a:t>Speeds</a:t>
            </a:r>
          </a:p>
          <a:p>
            <a:pPr marL="682625" lvl="1" indent="-336550">
              <a:buFont typeface="Arial" panose="020B0604020202020204" pitchFamily="34" charset="0"/>
              <a:buChar char="•"/>
            </a:pPr>
            <a:r>
              <a:rPr lang="en-US" sz="2000">
                <a:latin typeface="Aptos" panose="020B0004020202020204" pitchFamily="34" charset="0"/>
              </a:rPr>
              <a:t>Letter of Credit or Performance Bond </a:t>
            </a:r>
          </a:p>
          <a:p>
            <a:pPr marL="682625" lvl="1" indent="-336550">
              <a:buFont typeface="Arial" panose="020B0604020202020204" pitchFamily="34" charset="0"/>
              <a:buChar char="•"/>
            </a:pPr>
            <a:r>
              <a:rPr lang="en-US" sz="2000">
                <a:latin typeface="Aptos" panose="020B0004020202020204" pitchFamily="34" charset="0"/>
              </a:rPr>
              <a:t>Per BSL High-Cost Threshold: $8,500 - $19,500 </a:t>
            </a:r>
          </a:p>
          <a:p>
            <a:pPr marL="682625" lvl="1" indent="-336550">
              <a:buFont typeface="Arial" panose="020B0604020202020204" pitchFamily="34" charset="0"/>
              <a:buChar char="•"/>
            </a:pPr>
            <a:r>
              <a:rPr lang="en-US" sz="2000">
                <a:latin typeface="Aptos" panose="020B0004020202020204" pitchFamily="34" charset="0"/>
              </a:rPr>
              <a:t>Priority Project analysis</a:t>
            </a:r>
          </a:p>
          <a:p>
            <a:pPr marL="0" lvl="1" indent="0">
              <a:buFont typeface="Arial" panose="020B0604020202020204" pitchFamily="34" charset="0"/>
              <a:buNone/>
            </a:pPr>
            <a:endParaRPr lang="en-US">
              <a:latin typeface="Aptos" panose="020B0004020202020204" pitchFamily="34" charset="0"/>
            </a:endParaRPr>
          </a:p>
        </p:txBody>
      </p:sp>
    </p:spTree>
    <p:extLst>
      <p:ext uri="{BB962C8B-B14F-4D97-AF65-F5344CB8AC3E}">
        <p14:creationId xmlns:p14="http://schemas.microsoft.com/office/powerpoint/2010/main" val="728914488"/>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A4DB4-55C3-4A8E-3CAA-426CE6D36BF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65C9361-B01E-A3BF-9028-1B19C5057194}"/>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graphicFrame>
        <p:nvGraphicFramePr>
          <p:cNvPr id="5" name="think-cell data - do not delete" hidden="1">
            <a:extLst>
              <a:ext uri="{FF2B5EF4-FFF2-40B4-BE49-F238E27FC236}">
                <a16:creationId xmlns:a16="http://schemas.microsoft.com/office/drawing/2014/main" id="{3A7F9051-C41B-6EDD-7070-6FA7D3D74FB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3" progId="TCLayout.ActiveDocument.1">
                  <p:embed/>
                </p:oleObj>
              </mc:Choice>
              <mc:Fallback>
                <p:oleObj name="think-cell Slide" r:id="rId4" imgW="404" imgH="403" progId="TCLayout.ActiveDocument.1">
                  <p:embed/>
                  <p:pic>
                    <p:nvPicPr>
                      <p:cNvPr id="5" name="think-cell data - do not delete" hidden="1">
                        <a:extLst>
                          <a:ext uri="{FF2B5EF4-FFF2-40B4-BE49-F238E27FC236}">
                            <a16:creationId xmlns:a16="http://schemas.microsoft.com/office/drawing/2014/main" id="{3A7F9051-C41B-6EDD-7070-6FA7D3D74FB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3B24AACC-4138-9BD6-976C-EFA4D88AABA7}"/>
              </a:ext>
            </a:extLst>
          </p:cNvPr>
          <p:cNvPicPr>
            <a:picLocks noChangeAspect="1"/>
          </p:cNvPicPr>
          <p:nvPr/>
        </p:nvPicPr>
        <p:blipFill>
          <a:blip r:embed="rId6"/>
          <a:stretch>
            <a:fillRect/>
          </a:stretch>
        </p:blipFill>
        <p:spPr>
          <a:xfrm>
            <a:off x="0" y="6302375"/>
            <a:ext cx="1000125" cy="555625"/>
          </a:xfrm>
          <a:prstGeom prst="rect">
            <a:avLst/>
          </a:prstGeom>
        </p:spPr>
      </p:pic>
      <p:sp>
        <p:nvSpPr>
          <p:cNvPr id="7" name="Title 6">
            <a:extLst>
              <a:ext uri="{FF2B5EF4-FFF2-40B4-BE49-F238E27FC236}">
                <a16:creationId xmlns:a16="http://schemas.microsoft.com/office/drawing/2014/main" id="{6E5DF703-A37B-C2EF-7040-E1D679B9BFB2}"/>
              </a:ext>
            </a:extLst>
          </p:cNvPr>
          <p:cNvSpPr txBox="1">
            <a:spLocks/>
          </p:cNvSpPr>
          <p:nvPr/>
        </p:nvSpPr>
        <p:spPr>
          <a:xfrm>
            <a:off x="466726" y="411615"/>
            <a:ext cx="9533922"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pPr defTabSz="685800">
              <a:spcBef>
                <a:spcPts val="0"/>
              </a:spcBef>
              <a:defRPr/>
            </a:pPr>
            <a:r>
              <a:rPr lang="en-US">
                <a:ln>
                  <a:noFill/>
                </a:ln>
                <a:solidFill>
                  <a:schemeClr val="bg1"/>
                </a:solidFill>
                <a:latin typeface="+mn-lt"/>
              </a:rPr>
              <a:t>Anticipated Timeline &amp; Overview of the Application Process</a:t>
            </a:r>
            <a:endParaRPr lang="en-US">
              <a:ln>
                <a:noFill/>
              </a:ln>
              <a:solidFill>
                <a:schemeClr val="bg1"/>
              </a:solidFill>
              <a:latin typeface="+mn-lt"/>
              <a:ea typeface="+mn-ea"/>
              <a:cs typeface="Arial Black" panose="020B0604020202020204" pitchFamily="34" charset="0"/>
            </a:endParaRPr>
          </a:p>
        </p:txBody>
      </p:sp>
      <p:sp>
        <p:nvSpPr>
          <p:cNvPr id="9" name="Title 6">
            <a:extLst>
              <a:ext uri="{FF2B5EF4-FFF2-40B4-BE49-F238E27FC236}">
                <a16:creationId xmlns:a16="http://schemas.microsoft.com/office/drawing/2014/main" id="{BD758676-591B-20F1-4DF2-0234B3367428}"/>
              </a:ext>
            </a:extLst>
          </p:cNvPr>
          <p:cNvSpPr txBox="1">
            <a:spLocks/>
          </p:cNvSpPr>
          <p:nvPr/>
        </p:nvSpPr>
        <p:spPr>
          <a:xfrm>
            <a:off x="5096716" y="5981095"/>
            <a:ext cx="2840270" cy="261610"/>
          </a:xfrm>
          <a:prstGeom prst="rect">
            <a:avLst/>
          </a:prstGeom>
          <a:noFill/>
          <a:ln>
            <a:noFill/>
            <a:prstDash/>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r>
              <a:rPr lang="en-US" sz="1400" b="0" i="1">
                <a:latin typeface="Gotham"/>
              </a:rPr>
              <a:t>No extensions are anticipated.</a:t>
            </a:r>
          </a:p>
        </p:txBody>
      </p:sp>
      <p:pic>
        <p:nvPicPr>
          <p:cNvPr id="11" name="Graphic 10" descr="Badge Cross with solid fill">
            <a:extLst>
              <a:ext uri="{FF2B5EF4-FFF2-40B4-BE49-F238E27FC236}">
                <a16:creationId xmlns:a16="http://schemas.microsoft.com/office/drawing/2014/main" id="{A3315027-708B-BC54-FDE6-B6681A3EBE4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53496" y="5861636"/>
            <a:ext cx="480676" cy="480676"/>
          </a:xfrm>
          <a:prstGeom prst="rect">
            <a:avLst/>
          </a:prstGeom>
        </p:spPr>
      </p:pic>
      <p:pic>
        <p:nvPicPr>
          <p:cNvPr id="2" name="Picture 1">
            <a:extLst>
              <a:ext uri="{FF2B5EF4-FFF2-40B4-BE49-F238E27FC236}">
                <a16:creationId xmlns:a16="http://schemas.microsoft.com/office/drawing/2014/main" id="{654850CB-74E6-C427-12CC-C96D62FF994D}"/>
              </a:ext>
              <a:ext uri="{C183D7F6-B498-43B3-948B-1728B52AA6E4}">
                <adec:decorative xmlns:adec="http://schemas.microsoft.com/office/drawing/2017/decorative" val="1"/>
              </a:ext>
            </a:extLst>
          </p:cNvPr>
          <p:cNvPicPr>
            <a:picLocks noChangeAspect="1"/>
          </p:cNvPicPr>
          <p:nvPr/>
        </p:nvPicPr>
        <p:blipFill>
          <a:blip r:embed="rId8"/>
          <a:srcRect t="14168" b="6379"/>
          <a:stretch>
            <a:fillRect/>
          </a:stretch>
        </p:blipFill>
        <p:spPr>
          <a:xfrm>
            <a:off x="1534289" y="1510272"/>
            <a:ext cx="8756255" cy="4348270"/>
          </a:xfrm>
          <a:prstGeom prst="rect">
            <a:avLst/>
          </a:prstGeom>
        </p:spPr>
      </p:pic>
    </p:spTree>
    <p:extLst>
      <p:ext uri="{BB962C8B-B14F-4D97-AF65-F5344CB8AC3E}">
        <p14:creationId xmlns:p14="http://schemas.microsoft.com/office/powerpoint/2010/main" val="3838068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047EB-D97B-A401-4569-92EA095D1A47}"/>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198A207A-0D50-4C9F-DE58-12B0D3C75375}"/>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chemeClr val="accent5"/>
              </a:solidFill>
              <a:latin typeface="Calibri" panose="020F0502020204030204"/>
            </a:endParaRPr>
          </a:p>
        </p:txBody>
      </p:sp>
      <p:sp>
        <p:nvSpPr>
          <p:cNvPr id="10" name="Slide Number Placeholder 9">
            <a:extLst>
              <a:ext uri="{FF2B5EF4-FFF2-40B4-BE49-F238E27FC236}">
                <a16:creationId xmlns:a16="http://schemas.microsoft.com/office/drawing/2014/main" id="{99655646-8150-79AE-4446-D4A581C88F02}"/>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6</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46AD10E7-4684-56E8-03E2-2023D20778F4}"/>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Critical Timeline Requirement</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2B532249-BCB4-0052-789B-6402FFD6E845}"/>
              </a:ext>
            </a:extLst>
          </p:cNvPr>
          <p:cNvPicPr>
            <a:picLocks noChangeAspect="1"/>
          </p:cNvPicPr>
          <p:nvPr/>
        </p:nvPicPr>
        <p:blipFill>
          <a:blip r:embed="rId3"/>
          <a:stretch>
            <a:fillRect/>
          </a:stretch>
        </p:blipFill>
        <p:spPr>
          <a:xfrm>
            <a:off x="0" y="6296931"/>
            <a:ext cx="1000125" cy="555625"/>
          </a:xfrm>
          <a:prstGeom prst="rect">
            <a:avLst/>
          </a:prstGeom>
        </p:spPr>
      </p:pic>
      <p:sp>
        <p:nvSpPr>
          <p:cNvPr id="8" name="TextBox 7">
            <a:extLst>
              <a:ext uri="{FF2B5EF4-FFF2-40B4-BE49-F238E27FC236}">
                <a16:creationId xmlns:a16="http://schemas.microsoft.com/office/drawing/2014/main" id="{8B9D57BD-AC0F-266C-730F-8C7889E78EF0}"/>
              </a:ext>
            </a:extLst>
          </p:cNvPr>
          <p:cNvSpPr txBox="1"/>
          <p:nvPr/>
        </p:nvSpPr>
        <p:spPr>
          <a:xfrm>
            <a:off x="669651" y="1338788"/>
            <a:ext cx="7829456" cy="3693319"/>
          </a:xfrm>
          <a:prstGeom prst="rect">
            <a:avLst/>
          </a:prstGeom>
          <a:noFill/>
        </p:spPr>
        <p:txBody>
          <a:bodyPr wrap="square" lIns="91440" tIns="45720" rIns="91440" bIns="45720" anchor="t">
            <a:spAutoFit/>
          </a:bodyPr>
          <a:lstStyle/>
          <a:p>
            <a:pPr>
              <a:spcBef>
                <a:spcPts val="2500"/>
              </a:spcBef>
            </a:pPr>
            <a:r>
              <a:rPr lang="en-US" sz="3600" b="1">
                <a:solidFill>
                  <a:schemeClr val="accent1"/>
                </a:solidFill>
                <a:latin typeface="Aptos" panose="020B0004020202020204" pitchFamily="34" charset="0"/>
                <a:ea typeface="+mj-ea"/>
                <a:cs typeface="+mj-cs"/>
              </a:rPr>
              <a:t>No Curing Process</a:t>
            </a:r>
          </a:p>
          <a:p>
            <a:pPr marL="0" lvl="1"/>
            <a:endParaRPr lang="en-US" sz="2800">
              <a:latin typeface="Aptos" panose="020B0004020202020204" pitchFamily="34" charset="0"/>
            </a:endParaRPr>
          </a:p>
          <a:p>
            <a:pPr marL="0" lvl="1">
              <a:spcAft>
                <a:spcPts val="1200"/>
              </a:spcAft>
            </a:pPr>
            <a:r>
              <a:rPr lang="en-US" sz="2800">
                <a:latin typeface="Aptos" panose="020B0004020202020204" pitchFamily="34" charset="0"/>
              </a:rPr>
              <a:t>Unlike previous rounds:</a:t>
            </a:r>
          </a:p>
          <a:p>
            <a:pPr marL="346075" lvl="1">
              <a:spcAft>
                <a:spcPts val="1200"/>
              </a:spcAft>
            </a:pPr>
            <a:r>
              <a:rPr lang="en-US" sz="2800">
                <a:latin typeface="Aptos" panose="020B0004020202020204" pitchFamily="34" charset="0"/>
              </a:rPr>
              <a:t>❌ No curing period</a:t>
            </a:r>
          </a:p>
          <a:p>
            <a:pPr marL="346075" lvl="1">
              <a:spcAft>
                <a:spcPts val="1200"/>
              </a:spcAft>
            </a:pPr>
            <a:r>
              <a:rPr lang="en-US" sz="2800">
                <a:latin typeface="Aptos" panose="020B0004020202020204" pitchFamily="34" charset="0"/>
              </a:rPr>
              <a:t>❌ No correction window</a:t>
            </a:r>
          </a:p>
          <a:p>
            <a:pPr marL="346075" lvl="1"/>
            <a:r>
              <a:rPr lang="en-US" sz="2800">
                <a:latin typeface="Aptos" panose="020B0004020202020204" pitchFamily="34" charset="0"/>
              </a:rPr>
              <a:t>❌ No opportunity to supplement incomplete 	applications</a:t>
            </a:r>
          </a:p>
        </p:txBody>
      </p:sp>
      <p:pic>
        <p:nvPicPr>
          <p:cNvPr id="2" name="Picture 1" descr="Please Be Advised That">
            <a:extLst>
              <a:ext uri="{FF2B5EF4-FFF2-40B4-BE49-F238E27FC236}">
                <a16:creationId xmlns:a16="http://schemas.microsoft.com/office/drawing/2014/main" id="{3EC72D70-BB50-CEDD-BD34-AC38FE0CC01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177" b="93777" l="6450" r="90550">
                        <a14:foregroundMark x1="9750" y1="28536" x2="6450" y2="50723"/>
                        <a14:foregroundMark x1="6450" y1="50723" x2="9900" y2="53865"/>
                        <a14:foregroundMark x1="66150" y1="84538" x2="74600" y2="89629"/>
                        <a14:foregroundMark x1="74600" y1="89629" x2="64900" y2="87115"/>
                        <a14:foregroundMark x1="64900" y1="87115" x2="72950" y2="83721"/>
                        <a14:foregroundMark x1="72950" y1="83721" x2="75050" y2="86424"/>
                        <a14:foregroundMark x1="66150" y1="87744" x2="66800" y2="87178"/>
                        <a14:foregroundMark x1="62250" y1="84727" x2="64650" y2="88686"/>
                        <a14:foregroundMark x1="65250" y1="87178" x2="63750" y2="86612"/>
                        <a14:foregroundMark x1="69500" y1="93212" x2="72800" y2="92835"/>
                        <a14:foregroundMark x1="72350" y1="69013" x2="74150" y2="13765"/>
                        <a14:foregroundMark x1="74150" y1="13765" x2="83300" y2="10874"/>
                        <a14:foregroundMark x1="83300" y1="10874" x2="78900" y2="53677"/>
                        <a14:foregroundMark x1="78900" y1="53677" x2="76400" y2="62036"/>
                        <a14:foregroundMark x1="75650" y1="69956" x2="90550" y2="12256"/>
                        <a14:foregroundMark x1="76100" y1="9239" x2="76100" y2="9239"/>
                        <a14:foregroundMark x1="74900" y1="70145" x2="74900" y2="70145"/>
                        <a14:foregroundMark x1="40750" y1="93777" x2="40750" y2="93777"/>
                        <a14:foregroundMark x1="62850" y1="81081" x2="62850" y2="81081"/>
                        <a14:foregroundMark x1="61800" y1="83972" x2="65400" y2="78818"/>
                      </a14:backgroundRemoval>
                    </a14:imgEffect>
                  </a14:imgLayer>
                </a14:imgProps>
              </a:ext>
            </a:extLst>
          </a:blip>
          <a:stretch>
            <a:fillRect/>
          </a:stretch>
        </p:blipFill>
        <p:spPr>
          <a:xfrm>
            <a:off x="7692145" y="1187823"/>
            <a:ext cx="3807855" cy="3029149"/>
          </a:xfrm>
          <a:prstGeom prst="rect">
            <a:avLst/>
          </a:prstGeom>
        </p:spPr>
      </p:pic>
    </p:spTree>
    <p:extLst>
      <p:ext uri="{BB962C8B-B14F-4D97-AF65-F5344CB8AC3E}">
        <p14:creationId xmlns:p14="http://schemas.microsoft.com/office/powerpoint/2010/main" val="396944504"/>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67BB3-7871-9397-BDB8-08A12C066B09}"/>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29975CF-1382-B1F8-3631-81FD83F61669}"/>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9599487C-3CBF-4A02-82CF-AC0DC9CF7E84}"/>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7</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88693FB8-83CD-3ED3-5F21-2701947E4F8A}"/>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lang="en-US">
                <a:ln>
                  <a:noFill/>
                </a:ln>
                <a:solidFill>
                  <a:schemeClr val="bg1"/>
                </a:solidFill>
                <a:latin typeface="+mn-lt"/>
                <a:ea typeface="+mn-ea"/>
                <a:cs typeface="Arial Black" panose="020B0604020202020204" pitchFamily="34" charset="0"/>
              </a:rPr>
              <a:t>Who May Participate?</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35BA92B3-0055-7074-9CDE-B5D6B34E7B67}"/>
              </a:ext>
            </a:extLst>
          </p:cNvPr>
          <p:cNvPicPr>
            <a:picLocks noChangeAspect="1"/>
          </p:cNvPicPr>
          <p:nvPr/>
        </p:nvPicPr>
        <p:blipFill>
          <a:blip r:embed="rId3"/>
          <a:stretch>
            <a:fillRect/>
          </a:stretch>
        </p:blipFill>
        <p:spPr>
          <a:xfrm>
            <a:off x="0" y="6296931"/>
            <a:ext cx="1000125" cy="555625"/>
          </a:xfrm>
          <a:prstGeom prst="rect">
            <a:avLst/>
          </a:prstGeom>
        </p:spPr>
      </p:pic>
      <p:sp>
        <p:nvSpPr>
          <p:cNvPr id="3" name="Card Left">
            <a:extLst>
              <a:ext uri="{FF2B5EF4-FFF2-40B4-BE49-F238E27FC236}">
                <a16:creationId xmlns:a16="http://schemas.microsoft.com/office/drawing/2014/main" id="{A35E42BF-26B5-A6AF-178D-CC42A3781616}"/>
              </a:ext>
            </a:extLst>
          </p:cNvPr>
          <p:cNvSpPr/>
          <p:nvPr/>
        </p:nvSpPr>
        <p:spPr>
          <a:xfrm>
            <a:off x="1015593" y="1255612"/>
            <a:ext cx="4892724" cy="5070921"/>
          </a:xfrm>
          <a:prstGeom prst="roundRect">
            <a:avLst>
              <a:gd name="adj" fmla="val 4000"/>
            </a:avLst>
          </a:prstGeom>
          <a:solidFill>
            <a:srgbClr val="E0EBF8"/>
          </a:solidFill>
          <a:ln>
            <a:noFill/>
          </a:ln>
        </p:spPr>
        <p:txBody>
          <a:bodyPr rtlCol="0" anchor="ctr"/>
          <a:lstStyle/>
          <a:p>
            <a:pPr algn="ctr"/>
            <a:endParaRPr lang="en-US">
              <a:solidFill>
                <a:schemeClr val="bg1"/>
              </a:solidFill>
            </a:endParaRPr>
          </a:p>
        </p:txBody>
      </p:sp>
      <p:sp>
        <p:nvSpPr>
          <p:cNvPr id="5" name="Header Left">
            <a:extLst>
              <a:ext uri="{FF2B5EF4-FFF2-40B4-BE49-F238E27FC236}">
                <a16:creationId xmlns:a16="http://schemas.microsoft.com/office/drawing/2014/main" id="{485031D5-73A8-C3BB-59A9-5924108787F3}"/>
              </a:ext>
            </a:extLst>
          </p:cNvPr>
          <p:cNvSpPr/>
          <p:nvPr/>
        </p:nvSpPr>
        <p:spPr>
          <a:xfrm>
            <a:off x="1015592" y="1255613"/>
            <a:ext cx="4892725" cy="560000"/>
          </a:xfrm>
          <a:prstGeom prst="round2SameRect">
            <a:avLst>
              <a:gd name="adj1" fmla="val 9000"/>
              <a:gd name="adj2" fmla="val 0"/>
            </a:avLst>
          </a:prstGeom>
          <a:solidFill>
            <a:schemeClr val="accent1"/>
          </a:solidFill>
          <a:ln>
            <a:noFill/>
          </a:ln>
        </p:spPr>
        <p:txBody>
          <a:bodyPr rtlCol="0" anchor="ctr"/>
          <a:lstStyle/>
          <a:p>
            <a:pPr algn="ctr"/>
            <a:r>
              <a:rPr lang="en-US" sz="2000" b="1" u="sng">
                <a:solidFill>
                  <a:schemeClr val="bg1"/>
                </a:solidFill>
              </a:rPr>
              <a:t>Eligible</a:t>
            </a:r>
            <a:r>
              <a:rPr lang="en-US" sz="2000" b="1">
                <a:solidFill>
                  <a:schemeClr val="bg1"/>
                </a:solidFill>
              </a:rPr>
              <a:t> Applicants</a:t>
            </a:r>
          </a:p>
        </p:txBody>
      </p:sp>
      <p:sp>
        <p:nvSpPr>
          <p:cNvPr id="12" name="Body Left">
            <a:extLst>
              <a:ext uri="{FF2B5EF4-FFF2-40B4-BE49-F238E27FC236}">
                <a16:creationId xmlns:a16="http://schemas.microsoft.com/office/drawing/2014/main" id="{D128342D-E39C-ED7C-C678-B6AEB2A52630}"/>
              </a:ext>
            </a:extLst>
          </p:cNvPr>
          <p:cNvSpPr txBox="1"/>
          <p:nvPr/>
        </p:nvSpPr>
        <p:spPr>
          <a:xfrm>
            <a:off x="1207592" y="2038288"/>
            <a:ext cx="2343004" cy="4099865"/>
          </a:xfrm>
          <a:prstGeom prst="rect">
            <a:avLst/>
          </a:prstGeom>
          <a:noFill/>
        </p:spPr>
        <p:txBody>
          <a:bodyPr wrap="square" lIns="0" tIns="0" rIns="0" bIns="0" anchor="t">
            <a:normAutofit/>
          </a:bodyPr>
          <a:lstStyle/>
          <a:p>
            <a:pPr marL="228600" indent="-228600">
              <a:buFont typeface="Arial"/>
              <a:buChar char="•"/>
            </a:pPr>
            <a:r>
              <a:rPr lang="en-US" sz="2000">
                <a:latin typeface="Aptos" panose="020B0004020202020204" pitchFamily="34" charset="0"/>
              </a:rPr>
              <a:t>Previously approved Idaho BEAD prequalified applicants</a:t>
            </a:r>
          </a:p>
          <a:p>
            <a:endParaRPr lang="en-US" sz="2000">
              <a:latin typeface="Aptos" panose="020B0004020202020204" pitchFamily="34" charset="0"/>
            </a:endParaRPr>
          </a:p>
          <a:p>
            <a:pPr marL="228600" indent="-228600">
              <a:buFont typeface="Arial"/>
              <a:buChar char="•"/>
            </a:pPr>
            <a:r>
              <a:rPr lang="en-US" sz="2000">
                <a:latin typeface="Aptos" panose="020B0004020202020204" pitchFamily="34" charset="0"/>
              </a:rPr>
              <a:t>Current Idaho BEAD subgrantees</a:t>
            </a:r>
          </a:p>
          <a:p>
            <a:endParaRPr lang="en-US" sz="2000">
              <a:latin typeface="Aptos" panose="020B0004020202020204" pitchFamily="34" charset="0"/>
            </a:endParaRPr>
          </a:p>
          <a:p>
            <a:pPr marL="228600" indent="-228600">
              <a:buFont typeface="Arial"/>
              <a:buChar char="•"/>
            </a:pPr>
            <a:r>
              <a:rPr lang="en-US" sz="2000">
                <a:latin typeface="Aptos" panose="020B0004020202020204" pitchFamily="34" charset="0"/>
              </a:rPr>
              <a:t>Entities listed in Appendix A of the PAC Bidding Round Announcement </a:t>
            </a:r>
          </a:p>
        </p:txBody>
      </p:sp>
      <p:sp>
        <p:nvSpPr>
          <p:cNvPr id="14" name="Card Right">
            <a:extLst>
              <a:ext uri="{FF2B5EF4-FFF2-40B4-BE49-F238E27FC236}">
                <a16:creationId xmlns:a16="http://schemas.microsoft.com/office/drawing/2014/main" id="{9F14F37F-CB5A-BA5A-FDBC-D4187695132E}"/>
              </a:ext>
            </a:extLst>
          </p:cNvPr>
          <p:cNvSpPr/>
          <p:nvPr/>
        </p:nvSpPr>
        <p:spPr>
          <a:xfrm>
            <a:off x="6648950" y="1254117"/>
            <a:ext cx="4665682" cy="5070920"/>
          </a:xfrm>
          <a:prstGeom prst="roundRect">
            <a:avLst>
              <a:gd name="adj" fmla="val 4000"/>
            </a:avLst>
          </a:prstGeom>
          <a:solidFill>
            <a:schemeClr val="accent3">
              <a:lumMod val="20000"/>
              <a:lumOff val="80000"/>
            </a:schemeClr>
          </a:solidFill>
          <a:ln>
            <a:noFill/>
          </a:ln>
        </p:spPr>
        <p:txBody>
          <a:bodyPr rtlCol="0" anchor="ctr"/>
          <a:lstStyle/>
          <a:p>
            <a:pPr algn="ctr"/>
            <a:endParaRPr lang="en-US"/>
          </a:p>
        </p:txBody>
      </p:sp>
      <p:sp>
        <p:nvSpPr>
          <p:cNvPr id="16" name="Header Right">
            <a:extLst>
              <a:ext uri="{FF2B5EF4-FFF2-40B4-BE49-F238E27FC236}">
                <a16:creationId xmlns:a16="http://schemas.microsoft.com/office/drawing/2014/main" id="{C1160F3D-7471-3591-E3A3-C7219A50E8D2}"/>
              </a:ext>
            </a:extLst>
          </p:cNvPr>
          <p:cNvSpPr/>
          <p:nvPr/>
        </p:nvSpPr>
        <p:spPr>
          <a:xfrm>
            <a:off x="6648949" y="1255613"/>
            <a:ext cx="4665682" cy="560000"/>
          </a:xfrm>
          <a:prstGeom prst="round2SameRect">
            <a:avLst>
              <a:gd name="adj1" fmla="val 9000"/>
              <a:gd name="adj2" fmla="val 0"/>
            </a:avLst>
          </a:prstGeom>
          <a:solidFill>
            <a:srgbClr val="134B61"/>
          </a:solidFill>
          <a:ln>
            <a:noFill/>
          </a:ln>
        </p:spPr>
        <p:txBody>
          <a:bodyPr rtlCol="0" anchor="ctr"/>
          <a:lstStyle/>
          <a:p>
            <a:pPr algn="ctr"/>
            <a:r>
              <a:rPr lang="en-US" sz="2000" b="1" u="sng">
                <a:solidFill>
                  <a:schemeClr val="bg1"/>
                </a:solidFill>
              </a:rPr>
              <a:t>Not</a:t>
            </a:r>
            <a:r>
              <a:rPr lang="en-US" sz="2000" b="1">
                <a:solidFill>
                  <a:schemeClr val="bg1"/>
                </a:solidFill>
              </a:rPr>
              <a:t> Eligible</a:t>
            </a:r>
          </a:p>
        </p:txBody>
      </p:sp>
      <p:sp>
        <p:nvSpPr>
          <p:cNvPr id="18" name="Body Right">
            <a:extLst>
              <a:ext uri="{FF2B5EF4-FFF2-40B4-BE49-F238E27FC236}">
                <a16:creationId xmlns:a16="http://schemas.microsoft.com/office/drawing/2014/main" id="{958EFBDF-8718-702F-56E4-8856C3EB029E}"/>
              </a:ext>
            </a:extLst>
          </p:cNvPr>
          <p:cNvSpPr txBox="1"/>
          <p:nvPr/>
        </p:nvSpPr>
        <p:spPr>
          <a:xfrm>
            <a:off x="7046153" y="2038289"/>
            <a:ext cx="3871274" cy="4001770"/>
          </a:xfrm>
          <a:prstGeom prst="rect">
            <a:avLst/>
          </a:prstGeom>
          <a:noFill/>
        </p:spPr>
        <p:txBody>
          <a:bodyPr wrap="square" lIns="0" tIns="0" rIns="0" bIns="0" anchor="t">
            <a:normAutofit lnSpcReduction="10000"/>
          </a:bodyPr>
          <a:lstStyle/>
          <a:p>
            <a:pPr marL="228600" indent="-228600">
              <a:buFont typeface="Arial"/>
              <a:buChar char="•"/>
            </a:pPr>
            <a:r>
              <a:rPr lang="en-US" sz="2400">
                <a:latin typeface="Aptos" panose="020B0004020202020204" pitchFamily="34" charset="0"/>
              </a:rPr>
              <a:t>ISPs that did not complete the Idaho BEAD prequalification process</a:t>
            </a:r>
          </a:p>
          <a:p>
            <a:endParaRPr lang="en-US" sz="2400">
              <a:latin typeface="Aptos" panose="020B0004020202020204" pitchFamily="34" charset="0"/>
            </a:endParaRPr>
          </a:p>
          <a:p>
            <a:pPr marL="228600" indent="-228600">
              <a:buFont typeface="Arial"/>
              <a:buChar char="•"/>
            </a:pPr>
            <a:r>
              <a:rPr lang="en-US" sz="2400">
                <a:latin typeface="Aptos" panose="020B0004020202020204" pitchFamily="34" charset="0"/>
              </a:rPr>
              <a:t>Applicants that were previously awarded BEAD-funded projects but later </a:t>
            </a:r>
            <a:r>
              <a:rPr lang="en-US" sz="2400" u="sng">
                <a:latin typeface="Aptos" panose="020B0004020202020204" pitchFamily="34" charset="0"/>
              </a:rPr>
              <a:t>fully</a:t>
            </a:r>
            <a:r>
              <a:rPr lang="en-US" sz="2400">
                <a:latin typeface="Aptos" panose="020B0004020202020204" pitchFamily="34" charset="0"/>
              </a:rPr>
              <a:t> withdrew from the Idaho BEAD Program are not eligible to participate in this bidding round. </a:t>
            </a:r>
          </a:p>
        </p:txBody>
      </p:sp>
      <p:pic>
        <p:nvPicPr>
          <p:cNvPr id="24" name="Picture 23">
            <a:extLst>
              <a:ext uri="{FF2B5EF4-FFF2-40B4-BE49-F238E27FC236}">
                <a16:creationId xmlns:a16="http://schemas.microsoft.com/office/drawing/2014/main" id="{F49F3CD9-ACE5-2BA7-F30B-4AD5CB2A0593}"/>
              </a:ext>
            </a:extLst>
          </p:cNvPr>
          <p:cNvPicPr>
            <a:picLocks noChangeAspect="1"/>
          </p:cNvPicPr>
          <p:nvPr/>
        </p:nvPicPr>
        <p:blipFill>
          <a:blip r:embed="rId4"/>
          <a:stretch>
            <a:fillRect/>
          </a:stretch>
        </p:blipFill>
        <p:spPr>
          <a:xfrm>
            <a:off x="3701319" y="2038289"/>
            <a:ext cx="1809020" cy="4001770"/>
          </a:xfrm>
          <a:prstGeom prst="rect">
            <a:avLst/>
          </a:prstGeom>
          <a:ln>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4114582"/>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9452D-9140-536E-0DEC-BEC9400AA9C7}"/>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63D4965F-BCE0-49EE-335D-2870C12F6A46}"/>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B4D4C54E-F277-6F92-E6F5-148C21AFC6EB}"/>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8</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57CE600C-2245-016F-12A0-2B630CA7DAB6}"/>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Updated Idaho BEAD Map</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23FC67D8-957F-0E4C-3D6C-EE227C9580BC}"/>
              </a:ext>
            </a:extLst>
          </p:cNvPr>
          <p:cNvPicPr>
            <a:picLocks noChangeAspect="1"/>
          </p:cNvPicPr>
          <p:nvPr/>
        </p:nvPicPr>
        <p:blipFill>
          <a:blip r:embed="rId3"/>
          <a:stretch>
            <a:fillRect/>
          </a:stretch>
        </p:blipFill>
        <p:spPr>
          <a:xfrm>
            <a:off x="0" y="6296931"/>
            <a:ext cx="1000125" cy="555625"/>
          </a:xfrm>
          <a:prstGeom prst="rect">
            <a:avLst/>
          </a:prstGeom>
        </p:spPr>
      </p:pic>
      <p:sp>
        <p:nvSpPr>
          <p:cNvPr id="8" name="TextBox 7">
            <a:extLst>
              <a:ext uri="{FF2B5EF4-FFF2-40B4-BE49-F238E27FC236}">
                <a16:creationId xmlns:a16="http://schemas.microsoft.com/office/drawing/2014/main" id="{131F2613-18F2-B036-CCAD-61C8AA791988}"/>
              </a:ext>
            </a:extLst>
          </p:cNvPr>
          <p:cNvSpPr txBox="1"/>
          <p:nvPr/>
        </p:nvSpPr>
        <p:spPr>
          <a:xfrm>
            <a:off x="263110" y="2530310"/>
            <a:ext cx="5002133" cy="3016210"/>
          </a:xfrm>
          <a:prstGeom prst="rect">
            <a:avLst/>
          </a:prstGeom>
          <a:noFill/>
        </p:spPr>
        <p:txBody>
          <a:bodyPr wrap="square" lIns="91440" tIns="45720" rIns="91440" bIns="45720" anchor="t">
            <a:spAutoFit/>
          </a:bodyPr>
          <a:lstStyle/>
          <a:p>
            <a:pPr marL="682625" lvl="1" indent="-336550">
              <a:spcAft>
                <a:spcPts val="1200"/>
              </a:spcAft>
              <a:buFont typeface="Arial" panose="020B0604020202020204" pitchFamily="34" charset="0"/>
              <a:buChar char="•"/>
            </a:pPr>
            <a:r>
              <a:rPr lang="en-US" sz="2400">
                <a:latin typeface="Aptos" panose="020B0004020202020204" pitchFamily="34" charset="0"/>
              </a:rPr>
              <a:t>Eligible APAs included in Tuesday’s communication</a:t>
            </a:r>
            <a:endParaRPr lang="en-US">
              <a:cs typeface="Arial"/>
            </a:endParaRPr>
          </a:p>
          <a:p>
            <a:pPr marL="682625" lvl="1" indent="-336550">
              <a:buFont typeface="Arial" panose="020B0604020202020204" pitchFamily="34" charset="0"/>
              <a:buChar char="•"/>
            </a:pPr>
            <a:r>
              <a:rPr lang="en-US" sz="2400">
                <a:latin typeface="Aptos" panose="020B0004020202020204" pitchFamily="34" charset="0"/>
              </a:rPr>
              <a:t>Eligible APAs and BSLs:</a:t>
            </a:r>
          </a:p>
          <a:p>
            <a:pPr marL="1139825" lvl="1" indent="-344488">
              <a:buFont typeface="Courier New" panose="02070309020205020404" pitchFamily="49" charset="0"/>
              <a:buChar char="o"/>
            </a:pPr>
            <a:r>
              <a:rPr lang="en-US" sz="2400">
                <a:latin typeface="Aptos" panose="020B0004020202020204" pitchFamily="34" charset="0"/>
              </a:rPr>
              <a:t>Entire APAs are available</a:t>
            </a:r>
          </a:p>
          <a:p>
            <a:pPr marL="1139825" lvl="1" indent="-344488">
              <a:buFont typeface="Courier New" panose="02070309020205020404" pitchFamily="49" charset="0"/>
              <a:buChar char="o"/>
            </a:pPr>
            <a:r>
              <a:rPr lang="en-US" sz="2400">
                <a:latin typeface="Aptos" panose="020B0004020202020204" pitchFamily="34" charset="0"/>
              </a:rPr>
              <a:t>Partial APAs are available</a:t>
            </a:r>
          </a:p>
          <a:p>
            <a:pPr marL="795337" lvl="1"/>
            <a:endParaRPr lang="en-US" sz="2400">
              <a:latin typeface="Aptos" panose="020B0004020202020204" pitchFamily="34" charset="0"/>
            </a:endParaRPr>
          </a:p>
          <a:p>
            <a:pPr marL="346075" lvl="1"/>
            <a:endParaRPr lang="en-US">
              <a:latin typeface="Aptos" panose="020B0004020202020204" pitchFamily="34" charset="0"/>
            </a:endParaRPr>
          </a:p>
          <a:p>
            <a:pPr marL="0" lvl="1" indent="0">
              <a:buFont typeface="Arial" panose="020B0604020202020204" pitchFamily="34" charset="0"/>
              <a:buNone/>
            </a:pPr>
            <a:endParaRPr lang="en-US">
              <a:latin typeface="Aptos" panose="020B0004020202020204" pitchFamily="34" charset="0"/>
            </a:endParaRPr>
          </a:p>
        </p:txBody>
      </p:sp>
      <p:sp>
        <p:nvSpPr>
          <p:cNvPr id="2" name="TextBox 1">
            <a:extLst>
              <a:ext uri="{FF2B5EF4-FFF2-40B4-BE49-F238E27FC236}">
                <a16:creationId xmlns:a16="http://schemas.microsoft.com/office/drawing/2014/main" id="{143A99C6-6848-A251-05F9-A1F01A0C4DE8}"/>
              </a:ext>
            </a:extLst>
          </p:cNvPr>
          <p:cNvSpPr txBox="1"/>
          <p:nvPr/>
        </p:nvSpPr>
        <p:spPr>
          <a:xfrm>
            <a:off x="643909" y="1325915"/>
            <a:ext cx="6601843" cy="787295"/>
          </a:xfrm>
          <a:prstGeom prst="rect">
            <a:avLst/>
          </a:prstGeom>
          <a:ln w="6350">
            <a:noFill/>
            <a:miter lim="800000"/>
          </a:ln>
        </p:spPr>
        <p:txBody>
          <a:bodyPr vert="horz" wrap="square" lIns="0" tIns="0" rIns="0" bIns="0" rtlCol="0">
            <a:noAutofit/>
          </a:bodyPr>
          <a:lstStyle/>
          <a:p>
            <a:pPr>
              <a:spcBef>
                <a:spcPts val="2500"/>
              </a:spcBef>
            </a:pPr>
            <a:r>
              <a:rPr lang="en-US" sz="3200" b="1">
                <a:solidFill>
                  <a:schemeClr val="accent1"/>
                </a:solidFill>
                <a:latin typeface="Aptos" panose="020B0004020202020204" pitchFamily="34" charset="0"/>
              </a:rPr>
              <a:t>Eligible APAs and Available Locations</a:t>
            </a:r>
            <a:endParaRPr lang="en-US" sz="3200">
              <a:latin typeface="Aptos" panose="020B0004020202020204" pitchFamily="34" charset="0"/>
            </a:endParaRPr>
          </a:p>
        </p:txBody>
      </p:sp>
      <p:pic>
        <p:nvPicPr>
          <p:cNvPr id="4" name="Picture 3">
            <a:extLst>
              <a:ext uri="{FF2B5EF4-FFF2-40B4-BE49-F238E27FC236}">
                <a16:creationId xmlns:a16="http://schemas.microsoft.com/office/drawing/2014/main" id="{D7D7D8BB-C569-AEC0-B9A1-0C40B2B691ED}"/>
              </a:ext>
              <a:ext uri="{C183D7F6-B498-43B3-948B-1728B52AA6E4}">
                <adec:decorative xmlns:adec="http://schemas.microsoft.com/office/drawing/2017/decorative" val="1"/>
              </a:ext>
            </a:extLst>
          </p:cNvPr>
          <p:cNvPicPr>
            <a:picLocks noChangeAspect="1"/>
          </p:cNvPicPr>
          <p:nvPr/>
        </p:nvPicPr>
        <p:blipFill>
          <a:blip r:embed="rId4"/>
          <a:srcRect t="2364" b="2542"/>
          <a:stretch>
            <a:fillRect/>
          </a:stretch>
        </p:blipFill>
        <p:spPr>
          <a:xfrm>
            <a:off x="7810819" y="0"/>
            <a:ext cx="4381182" cy="6858000"/>
          </a:xfrm>
          <a:prstGeom prst="rect">
            <a:avLst/>
          </a:prstGeom>
          <a:ln>
            <a:noFill/>
          </a:ln>
        </p:spPr>
      </p:pic>
      <p:cxnSp>
        <p:nvCxnSpPr>
          <p:cNvPr id="13" name="Straight Connector 12">
            <a:extLst>
              <a:ext uri="{FF2B5EF4-FFF2-40B4-BE49-F238E27FC236}">
                <a16:creationId xmlns:a16="http://schemas.microsoft.com/office/drawing/2014/main" id="{2F49B438-C2AE-639A-24A1-575299FB6003}"/>
              </a:ext>
            </a:extLst>
          </p:cNvPr>
          <p:cNvCxnSpPr/>
          <p:nvPr/>
        </p:nvCxnSpPr>
        <p:spPr>
          <a:xfrm>
            <a:off x="7810819" y="0"/>
            <a:ext cx="0" cy="6858000"/>
          </a:xfrm>
          <a:prstGeom prst="line">
            <a:avLst/>
          </a:prstGeom>
          <a:ln w="12700">
            <a:tailEnd type="non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816721551"/>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CA48A-2372-7E74-702C-47FC529ECADA}"/>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194953A2-42EC-5317-02FF-47727075B0BF}"/>
              </a:ext>
              <a:ext uri="{C183D7F6-B498-43B3-948B-1728B52AA6E4}">
                <adec:decorative xmlns:adec="http://schemas.microsoft.com/office/drawing/2017/decorative" val="1"/>
              </a:ext>
            </a:extLst>
          </p:cNvPr>
          <p:cNvSpPr/>
          <p:nvPr/>
        </p:nvSpPr>
        <p:spPr>
          <a:xfrm>
            <a:off x="-1" y="0"/>
            <a:ext cx="12192001" cy="993467"/>
          </a:xfrm>
          <a:prstGeom prst="rect">
            <a:avLst/>
          </a:prstGeom>
          <a:gradFill flip="none" rotWithShape="1">
            <a:gsLst>
              <a:gs pos="0">
                <a:srgbClr val="196381">
                  <a:shade val="30000"/>
                  <a:satMod val="115000"/>
                </a:srgbClr>
              </a:gs>
              <a:gs pos="50000">
                <a:srgbClr val="196381">
                  <a:shade val="67500"/>
                  <a:satMod val="115000"/>
                </a:srgbClr>
              </a:gs>
              <a:gs pos="100000">
                <a:srgbClr val="196381">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2F5597"/>
              </a:solidFill>
              <a:latin typeface="Calibri" panose="020F0502020204030204"/>
            </a:endParaRPr>
          </a:p>
        </p:txBody>
      </p:sp>
      <p:sp>
        <p:nvSpPr>
          <p:cNvPr id="10" name="Slide Number Placeholder 9">
            <a:extLst>
              <a:ext uri="{FF2B5EF4-FFF2-40B4-BE49-F238E27FC236}">
                <a16:creationId xmlns:a16="http://schemas.microsoft.com/office/drawing/2014/main" id="{D7D7D53C-0744-92A5-8D07-B9495437F022}"/>
              </a:ext>
            </a:extLst>
          </p:cNvPr>
          <p:cNvSpPr>
            <a:spLocks noGrp="1"/>
          </p:cNvSpPr>
          <p:nvPr>
            <p:ph type="sldNum" sz="quarter" idx="12"/>
          </p:nvPr>
        </p:nvSpPr>
        <p:spPr>
          <a:xfrm>
            <a:off x="11314632" y="6326533"/>
            <a:ext cx="734910" cy="365125"/>
          </a:xfrm>
        </p:spPr>
        <p:txBody>
          <a:bodyPr/>
          <a:lstStyle/>
          <a:p>
            <a:fld id="{AC9F112F-D8C5-49FE-978D-360AA53CEC2E}" type="slidenum">
              <a:rPr lang="en-US" sz="1000" smtClean="0">
                <a:solidFill>
                  <a:schemeClr val="tx2"/>
                </a:solidFill>
                <a:latin typeface="Arial" panose="020B0604020202020204" pitchFamily="34" charset="0"/>
                <a:cs typeface="Arial" panose="020B0604020202020204" pitchFamily="34" charset="0"/>
              </a:rPr>
              <a:t>9</a:t>
            </a:fld>
            <a:endParaRPr lang="en-US" sz="1000">
              <a:solidFill>
                <a:schemeClr val="tx2"/>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6A1BF973-79B0-840C-4F9D-C763B3FB1343}"/>
              </a:ext>
            </a:extLst>
          </p:cNvPr>
          <p:cNvSpPr txBox="1">
            <a:spLocks noGrp="1"/>
          </p:cNvSpPr>
          <p:nvPr>
            <p:ph type="title" idx="4294967295"/>
          </p:nvPr>
        </p:nvSpPr>
        <p:spPr>
          <a:xfrm>
            <a:off x="466725" y="411615"/>
            <a:ext cx="11033275" cy="430887"/>
          </a:xfrm>
          <a:prstGeom prst="rect">
            <a:avLst/>
          </a:prstGeom>
          <a:noFill/>
          <a:ln>
            <a:noFill/>
            <a:prstDash/>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uLnTx/>
                <a:uFillTx/>
                <a:latin typeface="+mn-lt"/>
              </a:rPr>
              <a:t>Project Type Options*</a:t>
            </a:r>
            <a:endParaRPr kumimoji="0" lang="en-US" b="1" i="0" u="none" strike="noStrike" kern="1200" cap="none" spc="0" normalizeH="0" baseline="0" noProof="0">
              <a:ln>
                <a:noFill/>
              </a:ln>
              <a:solidFill>
                <a:schemeClr val="bg1"/>
              </a:solidFill>
              <a:uLnTx/>
              <a:uFillTx/>
              <a:latin typeface="+mn-lt"/>
              <a:ea typeface="+mn-ea"/>
              <a:cs typeface="Arial Black" panose="020B0604020202020204" pitchFamily="34" charset="0"/>
            </a:endParaRPr>
          </a:p>
        </p:txBody>
      </p:sp>
      <p:pic>
        <p:nvPicPr>
          <p:cNvPr id="6" name="Picture 5">
            <a:extLst>
              <a:ext uri="{FF2B5EF4-FFF2-40B4-BE49-F238E27FC236}">
                <a16:creationId xmlns:a16="http://schemas.microsoft.com/office/drawing/2014/main" id="{4718B5DA-6B37-C713-1A0B-351CEAD61277}"/>
              </a:ext>
            </a:extLst>
          </p:cNvPr>
          <p:cNvPicPr>
            <a:picLocks noChangeAspect="1"/>
          </p:cNvPicPr>
          <p:nvPr/>
        </p:nvPicPr>
        <p:blipFill>
          <a:blip r:embed="rId3"/>
          <a:stretch>
            <a:fillRect/>
          </a:stretch>
        </p:blipFill>
        <p:spPr>
          <a:xfrm>
            <a:off x="0" y="6296931"/>
            <a:ext cx="1000125" cy="555625"/>
          </a:xfrm>
          <a:prstGeom prst="rect">
            <a:avLst/>
          </a:prstGeom>
        </p:spPr>
      </p:pic>
      <p:sp>
        <p:nvSpPr>
          <p:cNvPr id="8" name="TextBox 7">
            <a:extLst>
              <a:ext uri="{FF2B5EF4-FFF2-40B4-BE49-F238E27FC236}">
                <a16:creationId xmlns:a16="http://schemas.microsoft.com/office/drawing/2014/main" id="{3A078A41-0713-241F-20DE-62C673994F79}"/>
              </a:ext>
            </a:extLst>
          </p:cNvPr>
          <p:cNvSpPr txBox="1"/>
          <p:nvPr/>
        </p:nvSpPr>
        <p:spPr>
          <a:xfrm>
            <a:off x="5659654" y="1966694"/>
            <a:ext cx="5519775" cy="1631216"/>
          </a:xfrm>
          <a:prstGeom prst="rect">
            <a:avLst/>
          </a:prstGeom>
          <a:noFill/>
        </p:spPr>
        <p:txBody>
          <a:bodyPr wrap="square" lIns="91440" tIns="45720" rIns="91440" bIns="45720" anchor="t">
            <a:spAutoFit/>
          </a:bodyPr>
          <a:lstStyle/>
          <a:p>
            <a:pPr>
              <a:spcBef>
                <a:spcPts val="2500"/>
              </a:spcBef>
            </a:pPr>
            <a:r>
              <a:rPr lang="en-US" sz="2800" b="1">
                <a:solidFill>
                  <a:schemeClr val="accent1"/>
                </a:solidFill>
                <a:latin typeface="Aptos" panose="020B0004020202020204" pitchFamily="34" charset="0"/>
                <a:ea typeface="+mj-ea"/>
                <a:cs typeface="+mj-cs"/>
              </a:rPr>
              <a:t>Option 1 Requirements</a:t>
            </a:r>
          </a:p>
          <a:p>
            <a:pPr marL="682625" lvl="1" indent="-285750">
              <a:buFont typeface="Arial" panose="020B0604020202020204" pitchFamily="34" charset="0"/>
              <a:buChar char="•"/>
            </a:pPr>
            <a:r>
              <a:rPr lang="en-US">
                <a:latin typeface="Aptos" panose="020B0004020202020204" pitchFamily="34" charset="0"/>
              </a:rPr>
              <a:t>Existing award updated</a:t>
            </a:r>
          </a:p>
          <a:p>
            <a:pPr marL="682625" lvl="1" indent="-285750">
              <a:buFont typeface="Arial" panose="020B0604020202020204" pitchFamily="34" charset="0"/>
              <a:buChar char="•"/>
            </a:pPr>
            <a:r>
              <a:rPr lang="en-US">
                <a:latin typeface="Aptos" panose="020B0004020202020204" pitchFamily="34" charset="0"/>
              </a:rPr>
              <a:t>Agreement amendment required</a:t>
            </a:r>
          </a:p>
          <a:p>
            <a:pPr marL="682625" lvl="1" indent="-285750">
              <a:buFont typeface="Arial" panose="020B0604020202020204" pitchFamily="34" charset="0"/>
              <a:buChar char="•"/>
            </a:pPr>
            <a:r>
              <a:rPr lang="en-US">
                <a:latin typeface="Aptos" panose="020B0004020202020204" pitchFamily="34" charset="0"/>
              </a:rPr>
              <a:t>Revised award and match amount</a:t>
            </a:r>
          </a:p>
          <a:p>
            <a:pPr marL="682625" lvl="1" indent="-285750">
              <a:buFont typeface="Arial" panose="020B0604020202020204" pitchFamily="34" charset="0"/>
              <a:buChar char="•"/>
            </a:pPr>
            <a:r>
              <a:rPr lang="en-US">
                <a:latin typeface="Aptos" panose="020B0004020202020204" pitchFamily="34" charset="0"/>
              </a:rPr>
              <a:t>Updated LOC or Performance Bond</a:t>
            </a:r>
            <a:endParaRPr lang="en-US" sz="2000">
              <a:latin typeface="Aptos" panose="020B0004020202020204" pitchFamily="34" charset="0"/>
            </a:endParaRPr>
          </a:p>
        </p:txBody>
      </p:sp>
      <p:graphicFrame>
        <p:nvGraphicFramePr>
          <p:cNvPr id="2" name="Diagram 1">
            <a:extLst>
              <a:ext uri="{FF2B5EF4-FFF2-40B4-BE49-F238E27FC236}">
                <a16:creationId xmlns:a16="http://schemas.microsoft.com/office/drawing/2014/main" id="{0594E652-B71A-FC99-45F6-E550B689066C}"/>
              </a:ext>
            </a:extLst>
          </p:cNvPr>
          <p:cNvGraphicFramePr/>
          <p:nvPr>
            <p:extLst>
              <p:ext uri="{D42A27DB-BD31-4B8C-83A1-F6EECF244321}">
                <p14:modId xmlns:p14="http://schemas.microsoft.com/office/powerpoint/2010/main" val="1365922636"/>
              </p:ext>
            </p:extLst>
          </p:nvPr>
        </p:nvGraphicFramePr>
        <p:xfrm>
          <a:off x="1290854" y="1726999"/>
          <a:ext cx="4368800" cy="41773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844D0E40-9CCD-4154-6199-E588D645793C}"/>
              </a:ext>
            </a:extLst>
          </p:cNvPr>
          <p:cNvSpPr txBox="1"/>
          <p:nvPr/>
        </p:nvSpPr>
        <p:spPr>
          <a:xfrm>
            <a:off x="5659654" y="4174387"/>
            <a:ext cx="5519775" cy="1631216"/>
          </a:xfrm>
          <a:prstGeom prst="rect">
            <a:avLst/>
          </a:prstGeom>
          <a:noFill/>
        </p:spPr>
        <p:txBody>
          <a:bodyPr wrap="square" lIns="91440" tIns="45720" rIns="91440" bIns="45720" anchor="t">
            <a:spAutoFit/>
          </a:bodyPr>
          <a:lstStyle/>
          <a:p>
            <a:pPr>
              <a:spcBef>
                <a:spcPts val="2500"/>
              </a:spcBef>
            </a:pPr>
            <a:r>
              <a:rPr lang="en-US" sz="2800" b="1">
                <a:solidFill>
                  <a:schemeClr val="accent1"/>
                </a:solidFill>
                <a:latin typeface="Aptos" panose="020B0004020202020204" pitchFamily="34" charset="0"/>
                <a:ea typeface="+mj-ea"/>
                <a:cs typeface="+mj-cs"/>
              </a:rPr>
              <a:t>Option 2 Requirements</a:t>
            </a:r>
          </a:p>
          <a:p>
            <a:pPr marL="682625" lvl="1" indent="-285750">
              <a:buFont typeface="Arial" panose="020B0604020202020204" pitchFamily="34" charset="0"/>
              <a:buChar char="•"/>
            </a:pPr>
            <a:r>
              <a:rPr lang="en-US">
                <a:latin typeface="Aptos" panose="020B0004020202020204" pitchFamily="34" charset="0"/>
              </a:rPr>
              <a:t>New NTIA project number</a:t>
            </a:r>
          </a:p>
          <a:p>
            <a:pPr marL="682625" lvl="1" indent="-285750">
              <a:buFont typeface="Arial" panose="020B0604020202020204" pitchFamily="34" charset="0"/>
              <a:buChar char="•"/>
            </a:pPr>
            <a:r>
              <a:rPr lang="en-US">
                <a:latin typeface="Aptos" panose="020B0004020202020204" pitchFamily="34" charset="0"/>
              </a:rPr>
              <a:t>New Subgrantee Agreement</a:t>
            </a:r>
          </a:p>
          <a:p>
            <a:pPr marL="682625" lvl="1" indent="-285750">
              <a:buFont typeface="Arial" panose="020B0604020202020204" pitchFamily="34" charset="0"/>
              <a:buChar char="•"/>
            </a:pPr>
            <a:r>
              <a:rPr lang="en-US">
                <a:latin typeface="Aptos" panose="020B0004020202020204" pitchFamily="34" charset="0"/>
              </a:rPr>
              <a:t>Separate project tracking</a:t>
            </a:r>
          </a:p>
          <a:p>
            <a:pPr marL="682625" lvl="1" indent="-285750">
              <a:buFont typeface="Arial" panose="020B0604020202020204" pitchFamily="34" charset="0"/>
              <a:buChar char="•"/>
            </a:pPr>
            <a:r>
              <a:rPr lang="en-US">
                <a:latin typeface="Aptos" panose="020B0004020202020204" pitchFamily="34" charset="0"/>
              </a:rPr>
              <a:t>Financial security requirements</a:t>
            </a:r>
            <a:endParaRPr lang="en-US" sz="2000">
              <a:latin typeface="Aptos" panose="020B0004020202020204" pitchFamily="34" charset="0"/>
            </a:endParaRPr>
          </a:p>
        </p:txBody>
      </p:sp>
      <p:sp>
        <p:nvSpPr>
          <p:cNvPr id="5" name="Title 6">
            <a:extLst>
              <a:ext uri="{FF2B5EF4-FFF2-40B4-BE49-F238E27FC236}">
                <a16:creationId xmlns:a16="http://schemas.microsoft.com/office/drawing/2014/main" id="{B147C300-187A-FBA4-A96F-5EA5C4C85DFE}"/>
              </a:ext>
            </a:extLst>
          </p:cNvPr>
          <p:cNvSpPr txBox="1">
            <a:spLocks/>
          </p:cNvSpPr>
          <p:nvPr/>
        </p:nvSpPr>
        <p:spPr>
          <a:xfrm>
            <a:off x="5659654" y="6066664"/>
            <a:ext cx="6126256" cy="269053"/>
          </a:xfrm>
          <a:prstGeom prst="rect">
            <a:avLst/>
          </a:prstGeom>
          <a:noFill/>
          <a:ln>
            <a:noFill/>
            <a:prstDash/>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r>
              <a:rPr lang="en-US" sz="1400" b="0" i="1">
                <a:latin typeface="Gotham"/>
              </a:rPr>
              <a:t>*Subgrantee will choose the option with its Phase 2 submission</a:t>
            </a:r>
          </a:p>
        </p:txBody>
      </p:sp>
    </p:spTree>
    <p:extLst>
      <p:ext uri="{BB962C8B-B14F-4D97-AF65-F5344CB8AC3E}">
        <p14:creationId xmlns:p14="http://schemas.microsoft.com/office/powerpoint/2010/main" val="3743883828"/>
      </p:ext>
    </p:extLst>
  </p:cSld>
  <p:clrMapOvr>
    <a:masterClrMapping/>
  </p:clrMapOvr>
  <mc:AlternateContent xmlns:mc="http://schemas.openxmlformats.org/markup-compatibility/2006" xmlns:p14="http://schemas.microsoft.com/office/powerpoint/2010/main">
    <mc:Choice Requires="p14">
      <p:transition spd="slow" p14:dur="2000" advClick="0" advTm="61001"/>
    </mc:Choice>
    <mc:Fallback xmlns="">
      <p:transition spd="slow" advClick="0" advTm="61001"/>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1.xml><?xml version="1.0" encoding="utf-8"?>
<p:tagLst xmlns:a="http://schemas.openxmlformats.org/drawingml/2006/main" xmlns:r="http://schemas.openxmlformats.org/officeDocument/2006/relationships" xmlns:p="http://schemas.openxmlformats.org/presentationml/2006/main">
  <p:tag name="SHAPENAME" val="5. Source"/>
</p:tagLst>
</file>

<file path=ppt/tags/tag10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1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10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0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1.xml><?xml version="1.0" encoding="utf-8"?>
<p:tagLst xmlns:a="http://schemas.openxmlformats.org/drawingml/2006/main" xmlns:r="http://schemas.openxmlformats.org/officeDocument/2006/relationships" xmlns:p="http://schemas.openxmlformats.org/presentationml/2006/main">
  <p:tag name="SHAPENAME" val="5. Source"/>
</p:tagLst>
</file>

<file path=ppt/tags/tag1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1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9.xml><?xml version="1.0" encoding="utf-8"?>
<p:tagLst xmlns:a="http://schemas.openxmlformats.org/drawingml/2006/main" xmlns:r="http://schemas.openxmlformats.org/officeDocument/2006/relationships" xmlns:p="http://schemas.openxmlformats.org/presentationml/2006/main">
  <p:tag name="SHAPENAME" val="5. Source"/>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1.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12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3.xml><?xml version="1.0" encoding="utf-8"?>
<p:tagLst xmlns:a="http://schemas.openxmlformats.org/drawingml/2006/main" xmlns:r="http://schemas.openxmlformats.org/officeDocument/2006/relationships" xmlns:p="http://schemas.openxmlformats.org/presentationml/2006/main">
  <p:tag name="SLIDELOOKUP" val="2025081817094027521474836331"/>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SHAPENAME" val="Subtitle"/>
</p:tagLst>
</file>

<file path=ppt/tags/tag126.xml><?xml version="1.0" encoding="utf-8"?>
<p:tagLst xmlns:a="http://schemas.openxmlformats.org/drawingml/2006/main" xmlns:r="http://schemas.openxmlformats.org/officeDocument/2006/relationships" xmlns:p="http://schemas.openxmlformats.org/presentationml/2006/main">
  <p:tag name="SHAPENAME" val="Title"/>
</p:tagLst>
</file>

<file path=ppt/tags/tag127.xml><?xml version="1.0" encoding="utf-8"?>
<p:tagLst xmlns:a="http://schemas.openxmlformats.org/drawingml/2006/main" xmlns:r="http://schemas.openxmlformats.org/officeDocument/2006/relationships" xmlns:p="http://schemas.openxmlformats.org/presentationml/2006/main">
  <p:tag name="SHAPENAME" val="Subtitl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SLIDELOOKUP" val="2025081817094027521474836331"/>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SHAPENAME" val="Subtitle"/>
</p:tagLst>
</file>

<file path=ppt/tags/tag132.xml><?xml version="1.0" encoding="utf-8"?>
<p:tagLst xmlns:a="http://schemas.openxmlformats.org/drawingml/2006/main" xmlns:r="http://schemas.openxmlformats.org/officeDocument/2006/relationships" xmlns:p="http://schemas.openxmlformats.org/presentationml/2006/main">
  <p:tag name="SHAPENAME" val="Title"/>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4.xml><?xml version="1.0" encoding="utf-8"?>
<p:tagLst xmlns:a="http://schemas.openxmlformats.org/drawingml/2006/main" xmlns:r="http://schemas.openxmlformats.org/officeDocument/2006/relationships" xmlns:p="http://schemas.openxmlformats.org/presentationml/2006/main">
  <p:tag name="SHAPENAME" val="Subtitle"/>
</p:tagLst>
</file>

<file path=ppt/tags/tag25.xml><?xml version="1.0" encoding="utf-8"?>
<p:tagLst xmlns:a="http://schemas.openxmlformats.org/drawingml/2006/main" xmlns:r="http://schemas.openxmlformats.org/officeDocument/2006/relationships" xmlns:p="http://schemas.openxmlformats.org/presentationml/2006/main">
  <p:tag name="SHAPENAME" val="Titl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xml><?xml version="1.0" encoding="utf-8"?>
<p:tagLst xmlns:a="http://schemas.openxmlformats.org/drawingml/2006/main" xmlns:r="http://schemas.openxmlformats.org/officeDocument/2006/relationships" xmlns:p="http://schemas.openxmlformats.org/presentationml/2006/main">
  <p:tag name="SHAPENAME" val="4. Footnote"/>
</p:tagLst>
</file>

<file path=ppt/tags/tag3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xml><?xml version="1.0" encoding="utf-8"?>
<p:tagLst xmlns:a="http://schemas.openxmlformats.org/drawingml/2006/main" xmlns:r="http://schemas.openxmlformats.org/officeDocument/2006/relationships" xmlns:p="http://schemas.openxmlformats.org/presentationml/2006/main">
  <p:tag name="SHAPENAME" val="5. Source"/>
</p:tagLst>
</file>

<file path=ppt/tags/tag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3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xml><?xml version="1.0" encoding="utf-8"?>
<p:tagLst xmlns:a="http://schemas.openxmlformats.org/drawingml/2006/main" xmlns:r="http://schemas.openxmlformats.org/officeDocument/2006/relationships" xmlns:p="http://schemas.openxmlformats.org/presentationml/2006/main">
  <p:tag name="SHAPENAME" val="5. Source"/>
</p:tagLst>
</file>

<file path=ppt/tags/tag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4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9.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5.xml><?xml version="1.0" encoding="utf-8"?>
<p:tagLst xmlns:a="http://schemas.openxmlformats.org/drawingml/2006/main" xmlns:r="http://schemas.openxmlformats.org/officeDocument/2006/relationships" xmlns:p="http://schemas.openxmlformats.org/presentationml/2006/main">
  <p:tag name="NAME" val="ACET"/>
</p:tagLst>
</file>

<file path=ppt/tags/tag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SHAPENAME" val="Subtitle"/>
</p:tagLst>
</file>

<file path=ppt/tags/tag53.xml><?xml version="1.0" encoding="utf-8"?>
<p:tagLst xmlns:a="http://schemas.openxmlformats.org/drawingml/2006/main" xmlns:r="http://schemas.openxmlformats.org/officeDocument/2006/relationships" xmlns:p="http://schemas.openxmlformats.org/presentationml/2006/main">
  <p:tag name="SHAPENAME" val="Titl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5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6.xml><?xml version="1.0" encoding="utf-8"?>
<p:tagLst xmlns:a="http://schemas.openxmlformats.org/drawingml/2006/main" xmlns:r="http://schemas.openxmlformats.org/officeDocument/2006/relationships" xmlns:p="http://schemas.openxmlformats.org/presentationml/2006/main">
  <p:tag name="SHAPENAME" val="5. Source"/>
</p:tagLst>
</file>

<file path=ppt/tags/tag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6.xml><?xml version="1.0" encoding="utf-8"?>
<p:tagLst xmlns:a="http://schemas.openxmlformats.org/drawingml/2006/main" xmlns:r="http://schemas.openxmlformats.org/officeDocument/2006/relationships" xmlns:p="http://schemas.openxmlformats.org/presentationml/2006/main">
  <p:tag name="SHAPENAME" val="Grid"/>
</p:tagLst>
</file>

<file path=ppt/tags/tag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3.xml><?xml version="1.0" encoding="utf-8"?>
<p:tagLst xmlns:a="http://schemas.openxmlformats.org/drawingml/2006/main" xmlns:r="http://schemas.openxmlformats.org/officeDocument/2006/relationships" xmlns:p="http://schemas.openxmlformats.org/presentationml/2006/main">
  <p:tag name="SHAPENAME" val="5. Source"/>
</p:tagLst>
</file>

<file path=ppt/tags/tag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6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3. Subtitle"/>
</p:tagLst>
</file>

<file path=ppt/tags/tag71.xml><?xml version="1.0" encoding="utf-8"?>
<p:tagLst xmlns:a="http://schemas.openxmlformats.org/drawingml/2006/main" xmlns:r="http://schemas.openxmlformats.org/officeDocument/2006/relationships" xmlns:p="http://schemas.openxmlformats.org/presentationml/2006/main">
  <p:tag name="SHAPENAME" val="5. Source"/>
</p:tagLst>
</file>

<file path=ppt/tags/tag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7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3. Subtitle"/>
</p:tagLst>
</file>

<file path=ppt/tags/tag81.xml><?xml version="1.0" encoding="utf-8"?>
<p:tagLst xmlns:a="http://schemas.openxmlformats.org/drawingml/2006/main" xmlns:r="http://schemas.openxmlformats.org/officeDocument/2006/relationships" xmlns:p="http://schemas.openxmlformats.org/presentationml/2006/main">
  <p:tag name="SHAPENAME" val="5. Source"/>
</p:tagLst>
</file>

<file path=ppt/tags/tag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8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8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3. Subtitle"/>
</p:tagLst>
</file>

<file path=ppt/tags/tag91.xml><?xml version="1.0" encoding="utf-8"?>
<p:tagLst xmlns:a="http://schemas.openxmlformats.org/drawingml/2006/main" xmlns:r="http://schemas.openxmlformats.org/officeDocument/2006/relationships" xmlns:p="http://schemas.openxmlformats.org/presentationml/2006/main">
  <p:tag name="SHAPENAME" val="5. Source"/>
</p:tagLst>
</file>

<file path=ppt/tags/tag9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9.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3_White">
  <a:themeElements>
    <a:clrScheme name="Idaho BB - Updated">
      <a:dk1>
        <a:sysClr val="windowText" lastClr="000000"/>
      </a:dk1>
      <a:lt1>
        <a:sysClr val="window" lastClr="FFFFFF"/>
      </a:lt1>
      <a:dk2>
        <a:srgbClr val="44546A"/>
      </a:dk2>
      <a:lt2>
        <a:srgbClr val="E7E6E6"/>
      </a:lt2>
      <a:accent1>
        <a:srgbClr val="004F71"/>
      </a:accent1>
      <a:accent2>
        <a:srgbClr val="64CCC9"/>
      </a:accent2>
      <a:accent3>
        <a:srgbClr val="4C8C2B"/>
      </a:accent3>
      <a:accent4>
        <a:srgbClr val="FFC845"/>
      </a:accent4>
      <a:accent5>
        <a:srgbClr val="E8652D"/>
      </a:accent5>
      <a:accent6>
        <a:srgbClr val="002A3A"/>
      </a:accent6>
      <a:hlink>
        <a:srgbClr val="0563C1"/>
      </a:hlink>
      <a:folHlink>
        <a:srgbClr val="954F72"/>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33156"/>
        </a:accent1>
        <a:accent2>
          <a:srgbClr val="2D6FB7"/>
        </a:accent2>
        <a:accent3>
          <a:srgbClr val="69CAEC"/>
        </a:accent3>
        <a:accent4>
          <a:srgbClr val="B7E0F5"/>
        </a:accent4>
        <a:accent5>
          <a:srgbClr val="A5A5A5"/>
        </a:accent5>
        <a:accent6>
          <a:srgbClr val="DDDDD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C72221"/>
    </a:custClr>
    <a:custClr name="Custom Color7">
      <a:srgbClr val="E82721"/>
    </a:custClr>
    <a:custClr name="Custom Color8">
      <a:srgbClr val="EF8C2B"/>
    </a:custClr>
    <a:custClr name="Custom Color9">
      <a:srgbClr val="008000"/>
    </a:custClr>
    <a:custClr name="Custom Color10">
      <a:srgbClr val="445D92"/>
    </a:custClr>
    <a:custClr name="Custom Color11">
      <a:srgbClr val="479AC1"/>
    </a:custClr>
    <a:custClr name="Custom Color12">
      <a:srgbClr val="C8750A"/>
    </a:custClr>
    <a:custClr name="Custom Color13">
      <a:srgbClr val="64733B"/>
    </a:custClr>
    <a:custClr name="Custom Color14">
      <a:srgbClr val="9E8317"/>
    </a:custClr>
    <a:custClr name="Custom Color15">
      <a:srgbClr val="973831"/>
    </a:custClr>
  </a:custClrLst>
  <a:extLst>
    <a:ext uri="{05A4C25C-085E-4340-85A3-A5531E510DB2}">
      <thm15:themeFamily xmlns:thm15="http://schemas.microsoft.com/office/thememl/2012/main" name="4506MZ01_CF_16x9_ENG_V1.potx" id="{13445109-9569-4749-8EAD-9E00DD265C70}" vid="{122172A7-A3F4-4498-B426-B61153EBE85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3a7bd14-f411-4ac9-b99b-33ea788105fe" xsi:nil="true"/>
    <lcf76f155ced4ddcb4097134ff3c332f xmlns="b9feb7da-88b6-4ee3-83e4-b1487f321fb3">
      <Terms xmlns="http://schemas.microsoft.com/office/infopath/2007/PartnerControls"/>
    </lcf76f155ced4ddcb4097134ff3c332f>
    <Note xmlns="b9feb7da-88b6-4ee3-83e4-b1487f321fb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46A85D5F28A784196F90287368C32F1" ma:contentTypeVersion="12" ma:contentTypeDescription="Create a new document." ma:contentTypeScope="" ma:versionID="c8345cd4d210630ba6f3400a2b5bcfff">
  <xsd:schema xmlns:xsd="http://www.w3.org/2001/XMLSchema" xmlns:xs="http://www.w3.org/2001/XMLSchema" xmlns:p="http://schemas.microsoft.com/office/2006/metadata/properties" xmlns:ns2="b9feb7da-88b6-4ee3-83e4-b1487f321fb3" xmlns:ns3="e3a7bd14-f411-4ac9-b99b-33ea788105fe" targetNamespace="http://schemas.microsoft.com/office/2006/metadata/properties" ma:root="true" ma:fieldsID="e32255237fd83632492bc623c6342ba5" ns2:_="" ns3:_="">
    <xsd:import namespace="b9feb7da-88b6-4ee3-83e4-b1487f321fb3"/>
    <xsd:import namespace="e3a7bd14-f411-4ac9-b99b-33ea788105f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No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eb7da-88b6-4ee3-83e4-b1487f321f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c331c6f-9f67-492c-b097-0046b48c9d7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Note" ma:index="19" nillable="true" ma:displayName="Note" ma:format="Dropdown" ma:internalName="Not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a7bd14-f411-4ac9-b99b-33ea788105f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ce3fe01-72cc-4a0f-b71f-814e6895d420}" ma:internalName="TaxCatchAll" ma:showField="CatchAllData" ma:web="e3a7bd14-f411-4ac9-b99b-33ea788105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216B3C-8005-49C5-895F-982CC760AFC1}">
  <ds:schemaRefs>
    <ds:schemaRef ds:uri="http://purl.org/dc/dcmitype/"/>
    <ds:schemaRef ds:uri="b9feb7da-88b6-4ee3-83e4-b1487f321fb3"/>
    <ds:schemaRef ds:uri="http://schemas.microsoft.com/office/2006/metadata/properties"/>
    <ds:schemaRef ds:uri="http://schemas.microsoft.com/office/infopath/2007/PartnerControls"/>
    <ds:schemaRef ds:uri="http://purl.org/dc/terms/"/>
    <ds:schemaRef ds:uri="http://purl.org/dc/elements/1.1/"/>
    <ds:schemaRef ds:uri="http://schemas.microsoft.com/office/2006/documentManagement/types"/>
    <ds:schemaRef ds:uri="http://www.w3.org/XML/1998/namespace"/>
    <ds:schemaRef ds:uri="http://schemas.openxmlformats.org/package/2006/metadata/core-properties"/>
    <ds:schemaRef ds:uri="e3a7bd14-f411-4ac9-b99b-33ea788105fe"/>
  </ds:schemaRefs>
</ds:datastoreItem>
</file>

<file path=customXml/itemProps2.xml><?xml version="1.0" encoding="utf-8"?>
<ds:datastoreItem xmlns:ds="http://schemas.openxmlformats.org/officeDocument/2006/customXml" ds:itemID="{DE372A1F-58C1-4FB3-9C7D-6692DA839000}">
  <ds:schemaRefs>
    <ds:schemaRef ds:uri="http://schemas.microsoft.com/sharepoint/v3/contenttype/forms"/>
  </ds:schemaRefs>
</ds:datastoreItem>
</file>

<file path=customXml/itemProps3.xml><?xml version="1.0" encoding="utf-8"?>
<ds:datastoreItem xmlns:ds="http://schemas.openxmlformats.org/officeDocument/2006/customXml" ds:itemID="{181E975A-28A0-411D-8163-E2C91E9F1938}">
  <ds:schemaRefs>
    <ds:schemaRef ds:uri="b9feb7da-88b6-4ee3-83e4-b1487f321fb3"/>
    <ds:schemaRef ds:uri="e3a7bd14-f411-4ac9-b99b-33ea788105f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36</TotalTime>
  <Words>1231</Words>
  <Application>Microsoft Office PowerPoint</Application>
  <PresentationFormat>Widescreen</PresentationFormat>
  <Paragraphs>228</Paragraphs>
  <Slides>18</Slides>
  <Notes>18</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8" baseType="lpstr">
      <vt:lpstr>Aptos</vt:lpstr>
      <vt:lpstr>Aptos Narrow</vt:lpstr>
      <vt:lpstr>Arial</vt:lpstr>
      <vt:lpstr>Calibri</vt:lpstr>
      <vt:lpstr>Courier New</vt:lpstr>
      <vt:lpstr>Gotham</vt:lpstr>
      <vt:lpstr>Segoe UI</vt:lpstr>
      <vt:lpstr>Wingdings</vt:lpstr>
      <vt:lpstr>3_White</vt:lpstr>
      <vt:lpstr>think-cell Slide</vt:lpstr>
      <vt:lpstr>Idaho BEAD  Post Award Changes (PAC) Bidding Round</vt:lpstr>
      <vt:lpstr>Agenda Topics</vt:lpstr>
      <vt:lpstr>*Consistent with prior Idaho BEAD Application Rounds</vt:lpstr>
      <vt:lpstr>Why a Simplified Process?</vt:lpstr>
      <vt:lpstr>PowerPoint Presentation</vt:lpstr>
      <vt:lpstr>Critical Timeline Requirement</vt:lpstr>
      <vt:lpstr>Who May Participate?</vt:lpstr>
      <vt:lpstr>Updated Idaho BEAD Map</vt:lpstr>
      <vt:lpstr>Project Type Options*</vt:lpstr>
      <vt:lpstr>Official Intake Form: Survey 123</vt:lpstr>
      <vt:lpstr>Provide All Details Requested in Your Narratives</vt:lpstr>
      <vt:lpstr>Network Design Requirements</vt:lpstr>
      <vt:lpstr>Network Route Diagram </vt:lpstr>
      <vt:lpstr>Cost Information Requirements</vt:lpstr>
      <vt:lpstr>Subgrantee Agreement Attestation</vt:lpstr>
      <vt:lpstr>Evaluation &amp; Award Process</vt:lpstr>
      <vt:lpstr>What Happens After Selection?</vt:lpstr>
      <vt:lpstr>Resources Available to Applicants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Schmit, Matt</dc:creator>
  <cp:lastModifiedBy>Kimberly Glineski</cp:lastModifiedBy>
  <cp:revision>1</cp:revision>
  <cp:lastPrinted>2026-08-14T13:33:40Z</cp:lastPrinted>
  <dcterms:created xsi:type="dcterms:W3CDTF">2026-06-29T14:09:15Z</dcterms:created>
  <dcterms:modified xsi:type="dcterms:W3CDTF">2026-08-14T14:09:41Z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0x010100946A85D5F28A784196F90287368C32F1</vt:lpwstr>
  </property>
  <property fmtid="{D5CDD505-2E9C-101B-9397-08002B2CF9AE}" pid="3" name="MSIP_Label_3b2c13bf-8bdd-4bbb-bbf5-45b79f62e36e_Enabled">
    <vt:lpwstr>true</vt:lpwstr>
  </property>
  <property fmtid="{D5CDD505-2E9C-101B-9397-08002B2CF9AE}" pid="4" name="MSIP_Label_3b2c13bf-8bdd-4bbb-bbf5-45b79f62e36e_SetDate">
    <vt:lpwstr>2026-06-29T14:09:49Z</vt:lpwstr>
  </property>
  <property fmtid="{D5CDD505-2E9C-101B-9397-08002B2CF9AE}" pid="5" name="MSIP_Label_3b2c13bf-8bdd-4bbb-bbf5-45b79f62e36e_Method">
    <vt:lpwstr>Standard</vt:lpwstr>
  </property>
  <property fmtid="{D5CDD505-2E9C-101B-9397-08002B2CF9AE}" pid="6" name="MSIP_Label_3b2c13bf-8bdd-4bbb-bbf5-45b79f62e36e_Name">
    <vt:lpwstr>General</vt:lpwstr>
  </property>
  <property fmtid="{D5CDD505-2E9C-101B-9397-08002B2CF9AE}" pid="7" name="MSIP_Label_3b2c13bf-8bdd-4bbb-bbf5-45b79f62e36e_SiteId">
    <vt:lpwstr>bd318401-f61f-4030-9b7c-e3e3dc6e2dea</vt:lpwstr>
  </property>
  <property fmtid="{D5CDD505-2E9C-101B-9397-08002B2CF9AE}" pid="8" name="MSIP_Label_3b2c13bf-8bdd-4bbb-bbf5-45b79f62e36e_ActionId">
    <vt:lpwstr>88f9c13c-693e-469e-a163-a03fdc857ede</vt:lpwstr>
  </property>
  <property fmtid="{D5CDD505-2E9C-101B-9397-08002B2CF9AE}" pid="9" name="MSIP_Label_3b2c13bf-8bdd-4bbb-bbf5-45b79f62e36e_ContentBits">
    <vt:lpwstr>0</vt:lpwstr>
  </property>
  <property fmtid="{D5CDD505-2E9C-101B-9397-08002B2CF9AE}" pid="10" name="MSIP_Label_3b2c13bf-8bdd-4bbb-bbf5-45b79f62e36e_Tag">
    <vt:lpwstr>10, 3, 0, 1</vt:lpwstr>
  </property>
  <property fmtid="{D5CDD505-2E9C-101B-9397-08002B2CF9AE}" pid="11" name="MediaServiceImageTags">
    <vt:lpwstr/>
  </property>
</Properties>
</file>